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5" r:id="rId3"/>
    <p:sldId id="367" r:id="rId4"/>
    <p:sldId id="366" r:id="rId5"/>
    <p:sldId id="352" r:id="rId6"/>
    <p:sldId id="359" r:id="rId7"/>
    <p:sldId id="358" r:id="rId8"/>
    <p:sldId id="360" r:id="rId9"/>
    <p:sldId id="361" r:id="rId10"/>
    <p:sldId id="362" r:id="rId11"/>
    <p:sldId id="296" r:id="rId12"/>
    <p:sldId id="351" r:id="rId13"/>
    <p:sldId id="298" r:id="rId14"/>
    <p:sldId id="297" r:id="rId15"/>
    <p:sldId id="311" r:id="rId16"/>
    <p:sldId id="349" r:id="rId17"/>
    <p:sldId id="334" r:id="rId18"/>
    <p:sldId id="272" r:id="rId19"/>
    <p:sldId id="316" r:id="rId20"/>
    <p:sldId id="336" r:id="rId21"/>
    <p:sldId id="350" r:id="rId22"/>
    <p:sldId id="348" r:id="rId23"/>
    <p:sldId id="372" r:id="rId24"/>
    <p:sldId id="300" r:id="rId25"/>
    <p:sldId id="357" r:id="rId26"/>
    <p:sldId id="301" r:id="rId27"/>
    <p:sldId id="371" r:id="rId28"/>
    <p:sldId id="369" r:id="rId29"/>
    <p:sldId id="370" r:id="rId30"/>
    <p:sldId id="310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FFDD71"/>
    <a:srgbClr val="33CC33"/>
    <a:srgbClr val="FF0066"/>
    <a:srgbClr val="90FF90"/>
    <a:srgbClr val="A2FD8D"/>
    <a:srgbClr val="16FA1B"/>
    <a:srgbClr val="663300"/>
    <a:srgbClr val="996633"/>
    <a:srgbClr val="0065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95" autoAdjust="0"/>
    <p:restoredTop sz="94717" autoAdjust="0"/>
  </p:normalViewPr>
  <p:slideViewPr>
    <p:cSldViewPr>
      <p:cViewPr varScale="1">
        <p:scale>
          <a:sx n="75" d="100"/>
          <a:sy n="75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5B69C-B859-4364-A4F5-80A3BB7AF666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F1CAFB1E-6DE8-4937-8AB5-B558C7E9798C}">
      <dgm:prSet phldrT="[Texto]" custT="1"/>
      <dgm:spPr/>
      <dgm:t>
        <a:bodyPr/>
        <a:lstStyle/>
        <a:p>
          <a:r>
            <a:rPr lang="en-US" sz="1400" dirty="0" smtClean="0">
              <a:latin typeface="Calibri" pitchFamily="34" charset="0"/>
            </a:rPr>
            <a:t>Open policy parameters</a:t>
          </a:r>
          <a:endParaRPr lang="es-AR" sz="1400" dirty="0">
            <a:latin typeface="Calibri" pitchFamily="34" charset="0"/>
          </a:endParaRPr>
        </a:p>
      </dgm:t>
    </dgm:pt>
    <dgm:pt modelId="{FBFAD03B-2E8D-4176-9AFB-9D979EE58739}" type="parTrans" cxnId="{845541CD-E900-4E21-BEA7-4675B259FE7A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8515FF3E-8F49-42A3-9096-2A9D87B33976}" type="sibTrans" cxnId="{845541CD-E900-4E21-BEA7-4675B259FE7A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C9BE27CC-0BB2-4C83-B457-114223A5B98B}">
      <dgm:prSet custT="1"/>
      <dgm:spPr/>
      <dgm:t>
        <a:bodyPr/>
        <a:lstStyle/>
        <a:p>
          <a:r>
            <a:rPr lang="en-US" sz="1400" dirty="0" smtClean="0">
              <a:latin typeface="Calibri" pitchFamily="34" charset="0"/>
            </a:rPr>
            <a:t>Pattern parameters</a:t>
          </a:r>
        </a:p>
      </dgm:t>
    </dgm:pt>
    <dgm:pt modelId="{E7F2BF2E-AC54-4059-B703-683356818491}" type="parTrans" cxnId="{A57C166A-0825-4AD9-86BB-E1171B221E08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EEDB716D-87B1-42E7-9A38-AD380B432AFC}" type="sibTrans" cxnId="{A57C166A-0825-4AD9-86BB-E1171B221E08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59A1D123-2260-4E50-B47A-305484223D96}">
      <dgm:prSet custT="1"/>
      <dgm:spPr/>
      <dgm:t>
        <a:bodyPr/>
        <a:lstStyle/>
        <a:p>
          <a:r>
            <a:rPr lang="en-US" sz="1400" dirty="0" smtClean="0">
              <a:latin typeface="Calibri" pitchFamily="34" charset="0"/>
            </a:rPr>
            <a:t>Lattice parameters</a:t>
          </a:r>
        </a:p>
      </dgm:t>
    </dgm:pt>
    <dgm:pt modelId="{97CB6B90-42CE-4BD1-B4F1-3823C9D6C400}" type="parTrans" cxnId="{DB10D989-E472-4207-BC06-D181AB47AB05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99124246-287C-464B-9DD0-48852F2C74A3}" type="sibTrans" cxnId="{DB10D989-E472-4207-BC06-D181AB47AB05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67D3B7FF-FBFC-4EF1-AEDF-5EBA91EB76B1}">
      <dgm:prSet custT="1"/>
      <dgm:spPr/>
      <dgm:t>
        <a:bodyPr/>
        <a:lstStyle/>
        <a:p>
          <a:r>
            <a:rPr lang="en-US" sz="1000" dirty="0" smtClean="0">
              <a:latin typeface="Calibri" pitchFamily="34" charset="0"/>
            </a:rPr>
            <a:t>height, </a:t>
          </a:r>
        </a:p>
      </dgm:t>
    </dgm:pt>
    <dgm:pt modelId="{C559B99B-4F83-44CD-BD55-28986F338855}" type="parTrans" cxnId="{7710C752-C531-44BF-A5D1-6FA4D52BF386}">
      <dgm:prSet/>
      <dgm:spPr/>
      <dgm:t>
        <a:bodyPr/>
        <a:lstStyle/>
        <a:p>
          <a:endParaRPr lang="es-AR"/>
        </a:p>
      </dgm:t>
    </dgm:pt>
    <dgm:pt modelId="{B850B39B-8AD1-4D2D-822C-8B733C64B625}" type="sibTrans" cxnId="{7710C752-C531-44BF-A5D1-6FA4D52BF386}">
      <dgm:prSet/>
      <dgm:spPr/>
      <dgm:t>
        <a:bodyPr/>
        <a:lstStyle/>
        <a:p>
          <a:endParaRPr lang="es-AR"/>
        </a:p>
      </dgm:t>
    </dgm:pt>
    <dgm:pt modelId="{A1F2D755-1658-4FBF-BEEF-C3FBCE7310DF}">
      <dgm:prSet phldrT="[Texto]" custT="1"/>
      <dgm:spPr/>
      <dgm:t>
        <a:bodyPr/>
        <a:lstStyle/>
        <a:p>
          <a:r>
            <a:rPr lang="es-AR" sz="1000" dirty="0" smtClean="0">
              <a:latin typeface="Calibri" pitchFamily="34" charset="0"/>
            </a:rPr>
            <a:t>p</a:t>
          </a:r>
          <a:endParaRPr lang="es-AR" sz="1000" dirty="0">
            <a:latin typeface="Calibri" pitchFamily="34" charset="0"/>
          </a:endParaRPr>
        </a:p>
      </dgm:t>
    </dgm:pt>
    <dgm:pt modelId="{227DB70B-3F91-46D4-B73E-5EE4A111EE73}" type="parTrans" cxnId="{BCCD102C-0585-482A-8A55-222C465101D8}">
      <dgm:prSet/>
      <dgm:spPr/>
      <dgm:t>
        <a:bodyPr/>
        <a:lstStyle/>
        <a:p>
          <a:endParaRPr lang="es-AR"/>
        </a:p>
      </dgm:t>
    </dgm:pt>
    <dgm:pt modelId="{7A1B20E9-7BC6-4596-8394-75BFC4772BD7}" type="sibTrans" cxnId="{BCCD102C-0585-482A-8A55-222C465101D8}">
      <dgm:prSet/>
      <dgm:spPr/>
      <dgm:t>
        <a:bodyPr/>
        <a:lstStyle/>
        <a:p>
          <a:endParaRPr lang="es-AR"/>
        </a:p>
      </dgm:t>
    </dgm:pt>
    <dgm:pt modelId="{EAC20868-68AE-4269-9F90-128F1E5E50B6}">
      <dgm:prSet custT="1"/>
      <dgm:spPr/>
      <dgm:t>
        <a:bodyPr/>
        <a:lstStyle/>
        <a:p>
          <a:r>
            <a:rPr lang="en-US" sz="1000" dirty="0" smtClean="0">
              <a:latin typeface="Calibri" pitchFamily="34" charset="0"/>
            </a:rPr>
            <a:t>k</a:t>
          </a:r>
        </a:p>
      </dgm:t>
    </dgm:pt>
    <dgm:pt modelId="{C9E4BDAE-F0EF-4284-93C0-208A8D18CDB1}" type="parTrans" cxnId="{B926694D-91B9-4C96-AD5C-0BF7DB6A1F3A}">
      <dgm:prSet/>
      <dgm:spPr/>
      <dgm:t>
        <a:bodyPr/>
        <a:lstStyle/>
        <a:p>
          <a:endParaRPr lang="es-AR"/>
        </a:p>
      </dgm:t>
    </dgm:pt>
    <dgm:pt modelId="{3B8D54A3-874F-41C5-A9C1-B34AA801A1FA}" type="sibTrans" cxnId="{B926694D-91B9-4C96-AD5C-0BF7DB6A1F3A}">
      <dgm:prSet/>
      <dgm:spPr/>
      <dgm:t>
        <a:bodyPr/>
        <a:lstStyle/>
        <a:p>
          <a:endParaRPr lang="es-AR"/>
        </a:p>
      </dgm:t>
    </dgm:pt>
    <dgm:pt modelId="{9B89B205-0554-4053-8ABB-B101ABCA9DEB}">
      <dgm:prSet custT="1"/>
      <dgm:spPr/>
      <dgm:t>
        <a:bodyPr/>
        <a:lstStyle/>
        <a:p>
          <a:r>
            <a:rPr lang="en-US" sz="1000" dirty="0" smtClean="0">
              <a:latin typeface="Calibri" pitchFamily="34" charset="0"/>
            </a:rPr>
            <a:t>width</a:t>
          </a:r>
        </a:p>
      </dgm:t>
    </dgm:pt>
    <dgm:pt modelId="{EE747441-9142-4043-8CF4-754D5D73FD4D}" type="parTrans" cxnId="{95C3E437-539D-404B-9098-150B7F0E1452}">
      <dgm:prSet/>
      <dgm:spPr/>
      <dgm:t>
        <a:bodyPr/>
        <a:lstStyle/>
        <a:p>
          <a:endParaRPr lang="es-AR"/>
        </a:p>
      </dgm:t>
    </dgm:pt>
    <dgm:pt modelId="{40C9F48D-8551-4EDC-99D8-83FE3AC88056}" type="sibTrans" cxnId="{95C3E437-539D-404B-9098-150B7F0E1452}">
      <dgm:prSet/>
      <dgm:spPr/>
      <dgm:t>
        <a:bodyPr/>
        <a:lstStyle/>
        <a:p>
          <a:endParaRPr lang="es-AR"/>
        </a:p>
      </dgm:t>
    </dgm:pt>
    <dgm:pt modelId="{7402F113-26F2-4727-9AE2-5605CCBF43DE}">
      <dgm:prSet phldrT="[Texto]" custT="1"/>
      <dgm:spPr/>
      <dgm:t>
        <a:bodyPr/>
        <a:lstStyle/>
        <a:p>
          <a:r>
            <a:rPr lang="es-AR" sz="1000" dirty="0" err="1" smtClean="0">
              <a:latin typeface="Calibri" pitchFamily="34" charset="0"/>
            </a:rPr>
            <a:t>p</a:t>
          </a:r>
          <a:r>
            <a:rPr lang="es-AR" sz="1000" baseline="-25000" dirty="0" err="1" smtClean="0">
              <a:latin typeface="Calibri" pitchFamily="34" charset="0"/>
            </a:rPr>
            <a:t>V</a:t>
          </a:r>
          <a:r>
            <a:rPr lang="es-AR" sz="1000" baseline="-25000" dirty="0" smtClean="0">
              <a:latin typeface="Calibri" pitchFamily="34" charset="0"/>
            </a:rPr>
            <a:t>, </a:t>
          </a:r>
          <a:r>
            <a:rPr lang="es-AR" sz="1000" dirty="0" smtClean="0">
              <a:latin typeface="Calibri" pitchFamily="34" charset="0"/>
            </a:rPr>
            <a:t>p</a:t>
          </a:r>
          <a:r>
            <a:rPr lang="es-AR" sz="1000" baseline="-25000" dirty="0" smtClean="0">
              <a:latin typeface="Calibri" pitchFamily="34" charset="0"/>
            </a:rPr>
            <a:t>H</a:t>
          </a:r>
          <a:endParaRPr lang="es-AR" sz="1000" dirty="0">
            <a:latin typeface="Calibri" pitchFamily="34" charset="0"/>
          </a:endParaRPr>
        </a:p>
      </dgm:t>
    </dgm:pt>
    <dgm:pt modelId="{63BBC5D2-AD36-4B0D-8F54-D27373D0382D}" type="parTrans" cxnId="{E1B10C2D-9C4B-471D-8DC8-B7CDCB5FCA3E}">
      <dgm:prSet/>
      <dgm:spPr/>
      <dgm:t>
        <a:bodyPr/>
        <a:lstStyle/>
        <a:p>
          <a:endParaRPr lang="es-AR"/>
        </a:p>
      </dgm:t>
    </dgm:pt>
    <dgm:pt modelId="{8E495B23-9972-4440-A84C-32D5A74C41B9}" type="sibTrans" cxnId="{E1B10C2D-9C4B-471D-8DC8-B7CDCB5FCA3E}">
      <dgm:prSet/>
      <dgm:spPr/>
      <dgm:t>
        <a:bodyPr/>
        <a:lstStyle/>
        <a:p>
          <a:endParaRPr lang="es-AR"/>
        </a:p>
      </dgm:t>
    </dgm:pt>
    <dgm:pt modelId="{501A8770-C66A-402E-B548-16DBA5847563}" type="pres">
      <dgm:prSet presAssocID="{4945B69C-B859-4364-A4F5-80A3BB7AF6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4DBD50B4-A4D2-41B5-B432-9382305EAFFA}" type="pres">
      <dgm:prSet presAssocID="{59A1D123-2260-4E50-B47A-305484223D96}" presName="linNode" presStyleCnt="0"/>
      <dgm:spPr/>
    </dgm:pt>
    <dgm:pt modelId="{327C062E-ABE0-4911-8874-1203505852C3}" type="pres">
      <dgm:prSet presAssocID="{59A1D123-2260-4E50-B47A-305484223D96}" presName="parentShp" presStyleLbl="node1" presStyleIdx="0" presStyleCnt="3" custScaleX="1350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CE16449B-BA13-4644-A5E6-2C51EFD0D049}" type="pres">
      <dgm:prSet presAssocID="{59A1D123-2260-4E50-B47A-305484223D96}" presName="childShp" presStyleLbl="bgAccFollowNode1" presStyleIdx="0" presStyleCnt="3" custScaleX="57895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  <dgm:pt modelId="{EA245DF1-A954-4C32-B0D5-FD4F20858436}" type="pres">
      <dgm:prSet presAssocID="{99124246-287C-464B-9DD0-48852F2C74A3}" presName="spacing" presStyleCnt="0"/>
      <dgm:spPr/>
    </dgm:pt>
    <dgm:pt modelId="{499460A3-5973-4A58-B16A-BCB67DE9BCEE}" type="pres">
      <dgm:prSet presAssocID="{C9BE27CC-0BB2-4C83-B457-114223A5B98B}" presName="linNode" presStyleCnt="0"/>
      <dgm:spPr/>
    </dgm:pt>
    <dgm:pt modelId="{AAE7D132-D15C-473F-96EE-D07DA5F7B251}" type="pres">
      <dgm:prSet presAssocID="{C9BE27CC-0BB2-4C83-B457-114223A5B98B}" presName="parentShp" presStyleLbl="node1" presStyleIdx="1" presStyleCnt="3" custScaleX="1350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00B93C27-BE37-4566-8B25-C499A705D97B}" type="pres">
      <dgm:prSet presAssocID="{C9BE27CC-0BB2-4C83-B457-114223A5B98B}" presName="childShp" presStyleLbl="bgAccFollowNode1" presStyleIdx="1" presStyleCnt="3" custScaleX="57895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  <dgm:pt modelId="{CD38A07B-FFD4-4F88-9B02-9E385FE1A2A4}" type="pres">
      <dgm:prSet presAssocID="{EEDB716D-87B1-42E7-9A38-AD380B432AFC}" presName="spacing" presStyleCnt="0"/>
      <dgm:spPr/>
    </dgm:pt>
    <dgm:pt modelId="{FC5CC974-B272-458D-96C7-BB36985A8FE7}" type="pres">
      <dgm:prSet presAssocID="{F1CAFB1E-6DE8-4937-8AB5-B558C7E9798C}" presName="linNode" presStyleCnt="0"/>
      <dgm:spPr/>
    </dgm:pt>
    <dgm:pt modelId="{2E43035E-FCE6-451C-A38F-8F4F0F44DC00}" type="pres">
      <dgm:prSet presAssocID="{F1CAFB1E-6DE8-4937-8AB5-B558C7E9798C}" presName="parentShp" presStyleLbl="node1" presStyleIdx="2" presStyleCnt="3" custScaleX="1350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278A43CF-647D-4FEE-9835-5F205BA1E5F5}" type="pres">
      <dgm:prSet presAssocID="{F1CAFB1E-6DE8-4937-8AB5-B558C7E9798C}" presName="childShp" presStyleLbl="bgAccFollowNode1" presStyleIdx="2" presStyleCnt="3" custScaleX="57895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</dgm:ptLst>
  <dgm:cxnLst>
    <dgm:cxn modelId="{7710C752-C531-44BF-A5D1-6FA4D52BF386}" srcId="{59A1D123-2260-4E50-B47A-305484223D96}" destId="{67D3B7FF-FBFC-4EF1-AEDF-5EBA91EB76B1}" srcOrd="0" destOrd="0" parTransId="{C559B99B-4F83-44CD-BD55-28986F338855}" sibTransId="{B850B39B-8AD1-4D2D-822C-8B733C64B625}"/>
    <dgm:cxn modelId="{7EEDA8F8-9AFD-4AD6-A7AF-5F59843DF3C5}" type="presOf" srcId="{9B89B205-0554-4053-8ABB-B101ABCA9DEB}" destId="{CE16449B-BA13-4644-A5E6-2C51EFD0D049}" srcOrd="0" destOrd="1" presId="urn:microsoft.com/office/officeart/2005/8/layout/vList6"/>
    <dgm:cxn modelId="{039A5400-95C0-4879-8B1D-FA20AD307519}" type="presOf" srcId="{67D3B7FF-FBFC-4EF1-AEDF-5EBA91EB76B1}" destId="{CE16449B-BA13-4644-A5E6-2C51EFD0D049}" srcOrd="0" destOrd="0" presId="urn:microsoft.com/office/officeart/2005/8/layout/vList6"/>
    <dgm:cxn modelId="{BCCD102C-0585-482A-8A55-222C465101D8}" srcId="{F1CAFB1E-6DE8-4937-8AB5-B558C7E9798C}" destId="{A1F2D755-1658-4FBF-BEEF-C3FBCE7310DF}" srcOrd="0" destOrd="0" parTransId="{227DB70B-3F91-46D4-B73E-5EE4A111EE73}" sibTransId="{7A1B20E9-7BC6-4596-8394-75BFC4772BD7}"/>
    <dgm:cxn modelId="{4965CDBA-503F-4E3B-A742-C8926D15D339}" type="presOf" srcId="{A1F2D755-1658-4FBF-BEEF-C3FBCE7310DF}" destId="{278A43CF-647D-4FEE-9835-5F205BA1E5F5}" srcOrd="0" destOrd="0" presId="urn:microsoft.com/office/officeart/2005/8/layout/vList6"/>
    <dgm:cxn modelId="{417801A7-9A01-4157-B31D-B42A42845535}" type="presOf" srcId="{59A1D123-2260-4E50-B47A-305484223D96}" destId="{327C062E-ABE0-4911-8874-1203505852C3}" srcOrd="0" destOrd="0" presId="urn:microsoft.com/office/officeart/2005/8/layout/vList6"/>
    <dgm:cxn modelId="{B926694D-91B9-4C96-AD5C-0BF7DB6A1F3A}" srcId="{C9BE27CC-0BB2-4C83-B457-114223A5B98B}" destId="{EAC20868-68AE-4269-9F90-128F1E5E50B6}" srcOrd="0" destOrd="0" parTransId="{C9E4BDAE-F0EF-4284-93C0-208A8D18CDB1}" sibTransId="{3B8D54A3-874F-41C5-A9C1-B34AA801A1FA}"/>
    <dgm:cxn modelId="{E1B10C2D-9C4B-471D-8DC8-B7CDCB5FCA3E}" srcId="{F1CAFB1E-6DE8-4937-8AB5-B558C7E9798C}" destId="{7402F113-26F2-4727-9AE2-5605CCBF43DE}" srcOrd="1" destOrd="0" parTransId="{63BBC5D2-AD36-4B0D-8F54-D27373D0382D}" sibTransId="{8E495B23-9972-4440-A84C-32D5A74C41B9}"/>
    <dgm:cxn modelId="{611F33BF-54DF-430C-9740-57D33C61D449}" type="presOf" srcId="{EAC20868-68AE-4269-9F90-128F1E5E50B6}" destId="{00B93C27-BE37-4566-8B25-C499A705D97B}" srcOrd="0" destOrd="0" presId="urn:microsoft.com/office/officeart/2005/8/layout/vList6"/>
    <dgm:cxn modelId="{C73B8119-ED77-4737-9603-987AB601CC07}" type="presOf" srcId="{F1CAFB1E-6DE8-4937-8AB5-B558C7E9798C}" destId="{2E43035E-FCE6-451C-A38F-8F4F0F44DC00}" srcOrd="0" destOrd="0" presId="urn:microsoft.com/office/officeart/2005/8/layout/vList6"/>
    <dgm:cxn modelId="{845541CD-E900-4E21-BEA7-4675B259FE7A}" srcId="{4945B69C-B859-4364-A4F5-80A3BB7AF666}" destId="{F1CAFB1E-6DE8-4937-8AB5-B558C7E9798C}" srcOrd="2" destOrd="0" parTransId="{FBFAD03B-2E8D-4176-9AFB-9D979EE58739}" sibTransId="{8515FF3E-8F49-42A3-9096-2A9D87B33976}"/>
    <dgm:cxn modelId="{95C3E437-539D-404B-9098-150B7F0E1452}" srcId="{59A1D123-2260-4E50-B47A-305484223D96}" destId="{9B89B205-0554-4053-8ABB-B101ABCA9DEB}" srcOrd="1" destOrd="0" parTransId="{EE747441-9142-4043-8CF4-754D5D73FD4D}" sibTransId="{40C9F48D-8551-4EDC-99D8-83FE3AC88056}"/>
    <dgm:cxn modelId="{AA821345-0741-4B78-BCDE-29D55CF19CBB}" type="presOf" srcId="{C9BE27CC-0BB2-4C83-B457-114223A5B98B}" destId="{AAE7D132-D15C-473F-96EE-D07DA5F7B251}" srcOrd="0" destOrd="0" presId="urn:microsoft.com/office/officeart/2005/8/layout/vList6"/>
    <dgm:cxn modelId="{DB10D989-E472-4207-BC06-D181AB47AB05}" srcId="{4945B69C-B859-4364-A4F5-80A3BB7AF666}" destId="{59A1D123-2260-4E50-B47A-305484223D96}" srcOrd="0" destOrd="0" parTransId="{97CB6B90-42CE-4BD1-B4F1-3823C9D6C400}" sibTransId="{99124246-287C-464B-9DD0-48852F2C74A3}"/>
    <dgm:cxn modelId="{A57C166A-0825-4AD9-86BB-E1171B221E08}" srcId="{4945B69C-B859-4364-A4F5-80A3BB7AF666}" destId="{C9BE27CC-0BB2-4C83-B457-114223A5B98B}" srcOrd="1" destOrd="0" parTransId="{E7F2BF2E-AC54-4059-B703-683356818491}" sibTransId="{EEDB716D-87B1-42E7-9A38-AD380B432AFC}"/>
    <dgm:cxn modelId="{52D0D0C3-9592-4E31-922B-A48DCBCCC22B}" type="presOf" srcId="{7402F113-26F2-4727-9AE2-5605CCBF43DE}" destId="{278A43CF-647D-4FEE-9835-5F205BA1E5F5}" srcOrd="0" destOrd="1" presId="urn:microsoft.com/office/officeart/2005/8/layout/vList6"/>
    <dgm:cxn modelId="{D09789A3-652D-4A75-84C1-775B11DC23FE}" type="presOf" srcId="{4945B69C-B859-4364-A4F5-80A3BB7AF666}" destId="{501A8770-C66A-402E-B548-16DBA5847563}" srcOrd="0" destOrd="0" presId="urn:microsoft.com/office/officeart/2005/8/layout/vList6"/>
    <dgm:cxn modelId="{02E6DF0A-270E-419F-A4E0-6B75C6F5AE84}" type="presParOf" srcId="{501A8770-C66A-402E-B548-16DBA5847563}" destId="{4DBD50B4-A4D2-41B5-B432-9382305EAFFA}" srcOrd="0" destOrd="0" presId="urn:microsoft.com/office/officeart/2005/8/layout/vList6"/>
    <dgm:cxn modelId="{C68F1CAC-58E7-4B5C-BB48-5F4B87C61EE0}" type="presParOf" srcId="{4DBD50B4-A4D2-41B5-B432-9382305EAFFA}" destId="{327C062E-ABE0-4911-8874-1203505852C3}" srcOrd="0" destOrd="0" presId="urn:microsoft.com/office/officeart/2005/8/layout/vList6"/>
    <dgm:cxn modelId="{26C37C0A-4A83-4594-AADA-D9081DD18F22}" type="presParOf" srcId="{4DBD50B4-A4D2-41B5-B432-9382305EAFFA}" destId="{CE16449B-BA13-4644-A5E6-2C51EFD0D049}" srcOrd="1" destOrd="0" presId="urn:microsoft.com/office/officeart/2005/8/layout/vList6"/>
    <dgm:cxn modelId="{22B38716-55B9-420B-B80C-CD1C84B5B0DE}" type="presParOf" srcId="{501A8770-C66A-402E-B548-16DBA5847563}" destId="{EA245DF1-A954-4C32-B0D5-FD4F20858436}" srcOrd="1" destOrd="0" presId="urn:microsoft.com/office/officeart/2005/8/layout/vList6"/>
    <dgm:cxn modelId="{6AA09C73-B34B-44A9-B66C-26F3B7F01FCD}" type="presParOf" srcId="{501A8770-C66A-402E-B548-16DBA5847563}" destId="{499460A3-5973-4A58-B16A-BCB67DE9BCEE}" srcOrd="2" destOrd="0" presId="urn:microsoft.com/office/officeart/2005/8/layout/vList6"/>
    <dgm:cxn modelId="{EF649FDC-7769-4B84-AA5F-07FCE3E77530}" type="presParOf" srcId="{499460A3-5973-4A58-B16A-BCB67DE9BCEE}" destId="{AAE7D132-D15C-473F-96EE-D07DA5F7B251}" srcOrd="0" destOrd="0" presId="urn:microsoft.com/office/officeart/2005/8/layout/vList6"/>
    <dgm:cxn modelId="{FDC578D6-A8E3-4B96-8344-E8CA9177ACCE}" type="presParOf" srcId="{499460A3-5973-4A58-B16A-BCB67DE9BCEE}" destId="{00B93C27-BE37-4566-8B25-C499A705D97B}" srcOrd="1" destOrd="0" presId="urn:microsoft.com/office/officeart/2005/8/layout/vList6"/>
    <dgm:cxn modelId="{6B1C1799-4E9F-4478-B311-CD5ACBFF783E}" type="presParOf" srcId="{501A8770-C66A-402E-B548-16DBA5847563}" destId="{CD38A07B-FFD4-4F88-9B02-9E385FE1A2A4}" srcOrd="3" destOrd="0" presId="urn:microsoft.com/office/officeart/2005/8/layout/vList6"/>
    <dgm:cxn modelId="{19C229BF-63BE-43D8-8979-0CC20D31ED1B}" type="presParOf" srcId="{501A8770-C66A-402E-B548-16DBA5847563}" destId="{FC5CC974-B272-458D-96C7-BB36985A8FE7}" srcOrd="4" destOrd="0" presId="urn:microsoft.com/office/officeart/2005/8/layout/vList6"/>
    <dgm:cxn modelId="{5A7CB5CF-E516-460D-B03D-F4705801DBF6}" type="presParOf" srcId="{FC5CC974-B272-458D-96C7-BB36985A8FE7}" destId="{2E43035E-FCE6-451C-A38F-8F4F0F44DC00}" srcOrd="0" destOrd="0" presId="urn:microsoft.com/office/officeart/2005/8/layout/vList6"/>
    <dgm:cxn modelId="{A6AE9D89-AE50-4B5D-B650-8B95CE6AA2AA}" type="presParOf" srcId="{FC5CC974-B272-458D-96C7-BB36985A8FE7}" destId="{278A43CF-647D-4FEE-9835-5F205BA1E5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5B69C-B859-4364-A4F5-80A3BB7AF666}" type="doc">
      <dgm:prSet loTypeId="urn:microsoft.com/office/officeart/2005/8/layout/vList6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E5758994-3121-4A85-82C1-745847B07117}">
      <dgm:prSet phldrT="[Texto]" custT="1"/>
      <dgm:spPr/>
      <dgm:t>
        <a:bodyPr/>
        <a:lstStyle/>
        <a:p>
          <a:r>
            <a:rPr lang="en-US" sz="1400" smtClean="0">
              <a:latin typeface="Calibri" pitchFamily="34" charset="0"/>
            </a:rPr>
            <a:t>Estimator </a:t>
          </a:r>
          <a:r>
            <a:rPr lang="el-GR" sz="1400" b="1" smtClean="0">
              <a:latin typeface="Calibri"/>
              <a:sym typeface="Mathematica1"/>
            </a:rPr>
            <a:t>θ</a:t>
          </a:r>
          <a:r>
            <a:rPr lang="es-AR" sz="1400" b="1" smtClean="0">
              <a:latin typeface="Calibri" pitchFamily="34" charset="0"/>
              <a:sym typeface="Mathematica1"/>
            </a:rPr>
            <a:t>(p</a:t>
          </a:r>
          <a:r>
            <a:rPr lang="es-AR" sz="1400" b="1" dirty="0" smtClean="0">
              <a:latin typeface="Calibri" pitchFamily="34" charset="0"/>
              <a:sym typeface="Mathematica1"/>
            </a:rPr>
            <a:t>)</a:t>
          </a:r>
          <a:endParaRPr lang="es-AR" sz="1400" dirty="0">
            <a:latin typeface="Calibri" pitchFamily="34" charset="0"/>
          </a:endParaRPr>
        </a:p>
      </dgm:t>
    </dgm:pt>
    <dgm:pt modelId="{C05891C8-F4CD-425F-9104-CD250E82DE1F}" type="parTrans" cxnId="{0531D9DD-9758-4D3E-950E-BB97AF0CF8E2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22404FDF-37DD-406C-B23B-F0137E0AFEA6}" type="sibTrans" cxnId="{0531D9DD-9758-4D3E-950E-BB97AF0CF8E2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C9BE27CC-0BB2-4C83-B457-114223A5B98B}">
      <dgm:prSet custT="1"/>
      <dgm:spPr/>
      <dgm:t>
        <a:bodyPr/>
        <a:lstStyle/>
        <a:p>
          <a:r>
            <a:rPr lang="en-US" sz="1400" dirty="0" smtClean="0">
              <a:latin typeface="Calibri" pitchFamily="34" charset="0"/>
            </a:rPr>
            <a:t>Simulation running time</a:t>
          </a:r>
        </a:p>
      </dgm:t>
    </dgm:pt>
    <dgm:pt modelId="{E7F2BF2E-AC54-4059-B703-683356818491}" type="parTrans" cxnId="{A57C166A-0825-4AD9-86BB-E1171B221E08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EEDB716D-87B1-42E7-9A38-AD380B432AFC}" type="sibTrans" cxnId="{A57C166A-0825-4AD9-86BB-E1171B221E08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59A1D123-2260-4E50-B47A-305484223D96}">
      <dgm:prSet custT="1"/>
      <dgm:spPr/>
      <dgm:t>
        <a:bodyPr/>
        <a:lstStyle/>
        <a:p>
          <a:r>
            <a:rPr lang="en-US" sz="1400" dirty="0" smtClean="0">
              <a:latin typeface="Calibri" pitchFamily="34" charset="0"/>
            </a:rPr>
            <a:t>Percolating cluster size</a:t>
          </a:r>
        </a:p>
      </dgm:t>
    </dgm:pt>
    <dgm:pt modelId="{97CB6B90-42CE-4BD1-B4F1-3823C9D6C400}" type="parTrans" cxnId="{DB10D989-E472-4207-BC06-D181AB47AB05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99124246-287C-464B-9DD0-48852F2C74A3}" type="sibTrans" cxnId="{DB10D989-E472-4207-BC06-D181AB47AB05}">
      <dgm:prSet/>
      <dgm:spPr/>
      <dgm:t>
        <a:bodyPr/>
        <a:lstStyle/>
        <a:p>
          <a:endParaRPr lang="es-AR" sz="2800">
            <a:latin typeface="Calibri" pitchFamily="34" charset="0"/>
          </a:endParaRPr>
        </a:p>
      </dgm:t>
    </dgm:pt>
    <dgm:pt modelId="{501A8770-C66A-402E-B548-16DBA5847563}" type="pres">
      <dgm:prSet presAssocID="{4945B69C-B859-4364-A4F5-80A3BB7AF6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295186E-B5CA-472F-86AD-B45B55AE1EC5}" type="pres">
      <dgm:prSet presAssocID="{E5758994-3121-4A85-82C1-745847B07117}" presName="linNode" presStyleCnt="0"/>
      <dgm:spPr/>
    </dgm:pt>
    <dgm:pt modelId="{451EAC2D-DA20-4CE0-9E94-BCB1E4702257}" type="pres">
      <dgm:prSet presAssocID="{E5758994-3121-4A85-82C1-745847B07117}" presName="parentShp" presStyleLbl="node1" presStyleIdx="0" presStyleCnt="3" custScaleX="135088" custLinFactNeighborX="714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3A71BDDA-AA90-46BD-80E0-61EC96063CDE}" type="pres">
      <dgm:prSet presAssocID="{E5758994-3121-4A85-82C1-745847B07117}" presName="childShp" presStyleLbl="bgAccFollowNode1" presStyleIdx="0" presStyleCnt="3" custScaleX="57895" custLinFactX="-16082" custLinFactNeighborX="-100000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  <dgm:pt modelId="{B5D54CF5-6CF9-4BBA-B889-A36F0F0E93D8}" type="pres">
      <dgm:prSet presAssocID="{22404FDF-37DD-406C-B23B-F0137E0AFEA6}" presName="spacing" presStyleCnt="0"/>
      <dgm:spPr/>
    </dgm:pt>
    <dgm:pt modelId="{4DBD50B4-A4D2-41B5-B432-9382305EAFFA}" type="pres">
      <dgm:prSet presAssocID="{59A1D123-2260-4E50-B47A-305484223D96}" presName="linNode" presStyleCnt="0"/>
      <dgm:spPr/>
    </dgm:pt>
    <dgm:pt modelId="{327C062E-ABE0-4911-8874-1203505852C3}" type="pres">
      <dgm:prSet presAssocID="{59A1D123-2260-4E50-B47A-305484223D96}" presName="parentShp" presStyleLbl="node1" presStyleIdx="1" presStyleCnt="3" custScaleX="135088" custLinFactNeighborX="714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CE16449B-BA13-4644-A5E6-2C51EFD0D049}" type="pres">
      <dgm:prSet presAssocID="{59A1D123-2260-4E50-B47A-305484223D96}" presName="childShp" presStyleLbl="bgAccFollowNode1" presStyleIdx="1" presStyleCnt="3" custScaleX="57895" custLinFactX="-16082" custLinFactNeighborX="-100000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  <dgm:pt modelId="{EA245DF1-A954-4C32-B0D5-FD4F20858436}" type="pres">
      <dgm:prSet presAssocID="{99124246-287C-464B-9DD0-48852F2C74A3}" presName="spacing" presStyleCnt="0"/>
      <dgm:spPr/>
    </dgm:pt>
    <dgm:pt modelId="{499460A3-5973-4A58-B16A-BCB67DE9BCEE}" type="pres">
      <dgm:prSet presAssocID="{C9BE27CC-0BB2-4C83-B457-114223A5B98B}" presName="linNode" presStyleCnt="0"/>
      <dgm:spPr/>
    </dgm:pt>
    <dgm:pt modelId="{AAE7D132-D15C-473F-96EE-D07DA5F7B251}" type="pres">
      <dgm:prSet presAssocID="{C9BE27CC-0BB2-4C83-B457-114223A5B98B}" presName="parentShp" presStyleLbl="node1" presStyleIdx="2" presStyleCnt="3" custScaleX="135088" custLinFactNeighborX="7141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AR"/>
        </a:p>
      </dgm:t>
    </dgm:pt>
    <dgm:pt modelId="{00B93C27-BE37-4566-8B25-C499A705D97B}" type="pres">
      <dgm:prSet presAssocID="{C9BE27CC-0BB2-4C83-B457-114223A5B98B}" presName="childShp" presStyleLbl="bgAccFollowNode1" presStyleIdx="2" presStyleCnt="3" custScaleX="57895" custLinFactX="-16082" custLinFactNeighborX="-100000">
        <dgm:presLayoutVars>
          <dgm:bulletEnabled val="1"/>
        </dgm:presLayoutVars>
      </dgm:prSet>
      <dgm:spPr>
        <a:prstGeom prst="stripedRightArrow">
          <a:avLst/>
        </a:prstGeom>
      </dgm:spPr>
      <dgm:t>
        <a:bodyPr/>
        <a:lstStyle/>
        <a:p>
          <a:endParaRPr lang="es-AR"/>
        </a:p>
      </dgm:t>
    </dgm:pt>
  </dgm:ptLst>
  <dgm:cxnLst>
    <dgm:cxn modelId="{EB6BC300-CDA2-4930-B1FA-1B5A7FB312D8}" type="presOf" srcId="{C9BE27CC-0BB2-4C83-B457-114223A5B98B}" destId="{AAE7D132-D15C-473F-96EE-D07DA5F7B251}" srcOrd="0" destOrd="0" presId="urn:microsoft.com/office/officeart/2005/8/layout/vList6"/>
    <dgm:cxn modelId="{A299668C-3BC6-4F1E-A913-236ADFF4A2D9}" type="presOf" srcId="{E5758994-3121-4A85-82C1-745847B07117}" destId="{451EAC2D-DA20-4CE0-9E94-BCB1E4702257}" srcOrd="0" destOrd="0" presId="urn:microsoft.com/office/officeart/2005/8/layout/vList6"/>
    <dgm:cxn modelId="{DB10D989-E472-4207-BC06-D181AB47AB05}" srcId="{4945B69C-B859-4364-A4F5-80A3BB7AF666}" destId="{59A1D123-2260-4E50-B47A-305484223D96}" srcOrd="1" destOrd="0" parTransId="{97CB6B90-42CE-4BD1-B4F1-3823C9D6C400}" sibTransId="{99124246-287C-464B-9DD0-48852F2C74A3}"/>
    <dgm:cxn modelId="{36195959-91E9-4C3E-8923-49DA26B862BB}" type="presOf" srcId="{59A1D123-2260-4E50-B47A-305484223D96}" destId="{327C062E-ABE0-4911-8874-1203505852C3}" srcOrd="0" destOrd="0" presId="urn:microsoft.com/office/officeart/2005/8/layout/vList6"/>
    <dgm:cxn modelId="{79DFF02F-092D-4550-9F5C-6C64D8BFB9E7}" type="presOf" srcId="{4945B69C-B859-4364-A4F5-80A3BB7AF666}" destId="{501A8770-C66A-402E-B548-16DBA5847563}" srcOrd="0" destOrd="0" presId="urn:microsoft.com/office/officeart/2005/8/layout/vList6"/>
    <dgm:cxn modelId="{A57C166A-0825-4AD9-86BB-E1171B221E08}" srcId="{4945B69C-B859-4364-A4F5-80A3BB7AF666}" destId="{C9BE27CC-0BB2-4C83-B457-114223A5B98B}" srcOrd="2" destOrd="0" parTransId="{E7F2BF2E-AC54-4059-B703-683356818491}" sibTransId="{EEDB716D-87B1-42E7-9A38-AD380B432AFC}"/>
    <dgm:cxn modelId="{0531D9DD-9758-4D3E-950E-BB97AF0CF8E2}" srcId="{4945B69C-B859-4364-A4F5-80A3BB7AF666}" destId="{E5758994-3121-4A85-82C1-745847B07117}" srcOrd="0" destOrd="0" parTransId="{C05891C8-F4CD-425F-9104-CD250E82DE1F}" sibTransId="{22404FDF-37DD-406C-B23B-F0137E0AFEA6}"/>
    <dgm:cxn modelId="{134B5B4E-C0F5-474A-AC5B-3CB017D5F25C}" type="presParOf" srcId="{501A8770-C66A-402E-B548-16DBA5847563}" destId="{3295186E-B5CA-472F-86AD-B45B55AE1EC5}" srcOrd="0" destOrd="0" presId="urn:microsoft.com/office/officeart/2005/8/layout/vList6"/>
    <dgm:cxn modelId="{98E04772-2ED0-4F32-B2EF-270369A3CB58}" type="presParOf" srcId="{3295186E-B5CA-472F-86AD-B45B55AE1EC5}" destId="{451EAC2D-DA20-4CE0-9E94-BCB1E4702257}" srcOrd="0" destOrd="0" presId="urn:microsoft.com/office/officeart/2005/8/layout/vList6"/>
    <dgm:cxn modelId="{A8EC2BC7-5922-4766-939F-F77AB5D842B7}" type="presParOf" srcId="{3295186E-B5CA-472F-86AD-B45B55AE1EC5}" destId="{3A71BDDA-AA90-46BD-80E0-61EC96063CDE}" srcOrd="1" destOrd="0" presId="urn:microsoft.com/office/officeart/2005/8/layout/vList6"/>
    <dgm:cxn modelId="{C3C06B1B-74F0-4825-9E43-5CC203795943}" type="presParOf" srcId="{501A8770-C66A-402E-B548-16DBA5847563}" destId="{B5D54CF5-6CF9-4BBA-B889-A36F0F0E93D8}" srcOrd="1" destOrd="0" presId="urn:microsoft.com/office/officeart/2005/8/layout/vList6"/>
    <dgm:cxn modelId="{F0E164EF-3C8B-4A3C-A1C1-E654240E3025}" type="presParOf" srcId="{501A8770-C66A-402E-B548-16DBA5847563}" destId="{4DBD50B4-A4D2-41B5-B432-9382305EAFFA}" srcOrd="2" destOrd="0" presId="urn:microsoft.com/office/officeart/2005/8/layout/vList6"/>
    <dgm:cxn modelId="{84D269A6-C7FF-436C-B74D-FA7BEDF7AF6A}" type="presParOf" srcId="{4DBD50B4-A4D2-41B5-B432-9382305EAFFA}" destId="{327C062E-ABE0-4911-8874-1203505852C3}" srcOrd="0" destOrd="0" presId="urn:microsoft.com/office/officeart/2005/8/layout/vList6"/>
    <dgm:cxn modelId="{675E7787-93CF-4122-8F48-1BDA2B68D117}" type="presParOf" srcId="{4DBD50B4-A4D2-41B5-B432-9382305EAFFA}" destId="{CE16449B-BA13-4644-A5E6-2C51EFD0D049}" srcOrd="1" destOrd="0" presId="urn:microsoft.com/office/officeart/2005/8/layout/vList6"/>
    <dgm:cxn modelId="{F88AE264-3A7B-4E3E-9145-42B4DE819A89}" type="presParOf" srcId="{501A8770-C66A-402E-B548-16DBA5847563}" destId="{EA245DF1-A954-4C32-B0D5-FD4F20858436}" srcOrd="3" destOrd="0" presId="urn:microsoft.com/office/officeart/2005/8/layout/vList6"/>
    <dgm:cxn modelId="{0D81DBAD-61A6-4BFC-959F-75DBC292CC69}" type="presParOf" srcId="{501A8770-C66A-402E-B548-16DBA5847563}" destId="{499460A3-5973-4A58-B16A-BCB67DE9BCEE}" srcOrd="4" destOrd="0" presId="urn:microsoft.com/office/officeart/2005/8/layout/vList6"/>
    <dgm:cxn modelId="{F8CD6777-40AB-4BC3-B6F2-E76BE2D96E91}" type="presParOf" srcId="{499460A3-5973-4A58-B16A-BCB67DE9BCEE}" destId="{AAE7D132-D15C-473F-96EE-D07DA5F7B251}" srcOrd="0" destOrd="0" presId="urn:microsoft.com/office/officeart/2005/8/layout/vList6"/>
    <dgm:cxn modelId="{E13843E4-BF3A-450B-8339-866A6827E760}" type="presParOf" srcId="{499460A3-5973-4A58-B16A-BCB67DE9BCEE}" destId="{00B93C27-BE37-4566-8B25-C499A705D9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16449B-BA13-4644-A5E6-2C51EFD0D049}">
      <dsp:nvSpPr>
        <dsp:cNvPr id="0" name=""/>
        <dsp:cNvSpPr/>
      </dsp:nvSpPr>
      <dsp:spPr>
        <a:xfrm>
          <a:off x="1704484" y="0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alibri" pitchFamily="34" charset="0"/>
            </a:rPr>
            <a:t>height,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alibri" pitchFamily="34" charset="0"/>
            </a:rPr>
            <a:t>width</a:t>
          </a:r>
        </a:p>
      </dsp:txBody>
      <dsp:txXfrm>
        <a:off x="1704484" y="0"/>
        <a:ext cx="992616" cy="759028"/>
      </dsp:txXfrm>
    </dsp:sp>
    <dsp:sp modelId="{327C062E-ABE0-4911-8874-1203505852C3}">
      <dsp:nvSpPr>
        <dsp:cNvPr id="0" name=""/>
        <dsp:cNvSpPr/>
      </dsp:nvSpPr>
      <dsp:spPr>
        <a:xfrm>
          <a:off x="160418" y="0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Lattice parameters</a:t>
          </a:r>
        </a:p>
      </dsp:txBody>
      <dsp:txXfrm>
        <a:off x="160418" y="0"/>
        <a:ext cx="1544066" cy="759028"/>
      </dsp:txXfrm>
    </dsp:sp>
    <dsp:sp modelId="{00B93C27-BE37-4566-8B25-C499A705D97B}">
      <dsp:nvSpPr>
        <dsp:cNvPr id="0" name=""/>
        <dsp:cNvSpPr/>
      </dsp:nvSpPr>
      <dsp:spPr>
        <a:xfrm>
          <a:off x="1704484" y="834931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-5400000"/>
            <a:satOff val="-13604"/>
            <a:lumOff val="-18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400000"/>
              <a:satOff val="-13604"/>
              <a:lumOff val="-18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latin typeface="Calibri" pitchFamily="34" charset="0"/>
            </a:rPr>
            <a:t>k</a:t>
          </a:r>
        </a:p>
      </dsp:txBody>
      <dsp:txXfrm>
        <a:off x="1704484" y="834931"/>
        <a:ext cx="992616" cy="759028"/>
      </dsp:txXfrm>
    </dsp:sp>
    <dsp:sp modelId="{AAE7D132-D15C-473F-96EE-D07DA5F7B251}">
      <dsp:nvSpPr>
        <dsp:cNvPr id="0" name=""/>
        <dsp:cNvSpPr/>
      </dsp:nvSpPr>
      <dsp:spPr>
        <a:xfrm>
          <a:off x="160418" y="834931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-5400000"/>
                <a:satOff val="-14634"/>
                <a:lumOff val="-5686"/>
                <a:alphaOff val="0"/>
                <a:shade val="58000"/>
                <a:satMod val="150000"/>
              </a:schemeClr>
            </a:gs>
            <a:gs pos="72000">
              <a:schemeClr val="accent5">
                <a:hueOff val="-5400000"/>
                <a:satOff val="-14634"/>
                <a:lumOff val="-5686"/>
                <a:alphaOff val="0"/>
                <a:tint val="90000"/>
                <a:satMod val="135000"/>
              </a:schemeClr>
            </a:gs>
            <a:gs pos="100000">
              <a:schemeClr val="accent5">
                <a:hueOff val="-5400000"/>
                <a:satOff val="-14634"/>
                <a:lumOff val="-568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Pattern parameters</a:t>
          </a:r>
        </a:p>
      </dsp:txBody>
      <dsp:txXfrm>
        <a:off x="160418" y="834931"/>
        <a:ext cx="1544066" cy="759028"/>
      </dsp:txXfrm>
    </dsp:sp>
    <dsp:sp modelId="{278A43CF-647D-4FEE-9835-5F205BA1E5F5}">
      <dsp:nvSpPr>
        <dsp:cNvPr id="0" name=""/>
        <dsp:cNvSpPr/>
      </dsp:nvSpPr>
      <dsp:spPr>
        <a:xfrm>
          <a:off x="1704484" y="1669863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-10800000"/>
            <a:satOff val="-27208"/>
            <a:lumOff val="-371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800000"/>
              <a:satOff val="-27208"/>
              <a:lumOff val="-3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000" kern="1200" dirty="0" smtClean="0">
              <a:latin typeface="Calibri" pitchFamily="34" charset="0"/>
            </a:rPr>
            <a:t>p</a:t>
          </a:r>
          <a:endParaRPr lang="es-AR" sz="1000" kern="1200" dirty="0">
            <a:latin typeface="Calibr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000" kern="1200" dirty="0" err="1" smtClean="0">
              <a:latin typeface="Calibri" pitchFamily="34" charset="0"/>
            </a:rPr>
            <a:t>p</a:t>
          </a:r>
          <a:r>
            <a:rPr lang="es-AR" sz="1000" kern="1200" baseline="-25000" dirty="0" err="1" smtClean="0">
              <a:latin typeface="Calibri" pitchFamily="34" charset="0"/>
            </a:rPr>
            <a:t>V</a:t>
          </a:r>
          <a:r>
            <a:rPr lang="es-AR" sz="1000" kern="1200" baseline="-25000" dirty="0" smtClean="0">
              <a:latin typeface="Calibri" pitchFamily="34" charset="0"/>
            </a:rPr>
            <a:t>, </a:t>
          </a:r>
          <a:r>
            <a:rPr lang="es-AR" sz="1000" kern="1200" dirty="0" smtClean="0">
              <a:latin typeface="Calibri" pitchFamily="34" charset="0"/>
            </a:rPr>
            <a:t>p</a:t>
          </a:r>
          <a:r>
            <a:rPr lang="es-AR" sz="1000" kern="1200" baseline="-25000" dirty="0" smtClean="0">
              <a:latin typeface="Calibri" pitchFamily="34" charset="0"/>
            </a:rPr>
            <a:t>H</a:t>
          </a:r>
          <a:endParaRPr lang="es-AR" sz="1000" kern="1200" dirty="0">
            <a:latin typeface="Calibri" pitchFamily="34" charset="0"/>
          </a:endParaRPr>
        </a:p>
      </dsp:txBody>
      <dsp:txXfrm>
        <a:off x="1704484" y="1669863"/>
        <a:ext cx="992616" cy="759028"/>
      </dsp:txXfrm>
    </dsp:sp>
    <dsp:sp modelId="{2E43035E-FCE6-451C-A38F-8F4F0F44DC00}">
      <dsp:nvSpPr>
        <dsp:cNvPr id="0" name=""/>
        <dsp:cNvSpPr/>
      </dsp:nvSpPr>
      <dsp:spPr>
        <a:xfrm>
          <a:off x="160418" y="1669863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-10800000"/>
                <a:satOff val="-29267"/>
                <a:lumOff val="-11372"/>
                <a:alphaOff val="0"/>
                <a:shade val="58000"/>
                <a:satMod val="150000"/>
              </a:schemeClr>
            </a:gs>
            <a:gs pos="72000">
              <a:schemeClr val="accent5">
                <a:hueOff val="-10800000"/>
                <a:satOff val="-29267"/>
                <a:lumOff val="-11372"/>
                <a:alphaOff val="0"/>
                <a:tint val="90000"/>
                <a:satMod val="135000"/>
              </a:schemeClr>
            </a:gs>
            <a:gs pos="100000">
              <a:schemeClr val="accent5">
                <a:hueOff val="-10800000"/>
                <a:satOff val="-29267"/>
                <a:lumOff val="-1137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Open policy parameters</a:t>
          </a:r>
          <a:endParaRPr lang="es-AR" sz="1400" kern="1200" dirty="0">
            <a:latin typeface="Calibri" pitchFamily="34" charset="0"/>
          </a:endParaRPr>
        </a:p>
      </dsp:txBody>
      <dsp:txXfrm>
        <a:off x="160418" y="1669863"/>
        <a:ext cx="1544066" cy="7590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1BDDA-AA90-46BD-80E0-61EC96063CDE}">
      <dsp:nvSpPr>
        <dsp:cNvPr id="0" name=""/>
        <dsp:cNvSpPr/>
      </dsp:nvSpPr>
      <dsp:spPr>
        <a:xfrm>
          <a:off x="285749" y="0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AC2D-DA20-4CE0-9E94-BCB1E4702257}">
      <dsp:nvSpPr>
        <dsp:cNvPr id="0" name=""/>
        <dsp:cNvSpPr/>
      </dsp:nvSpPr>
      <dsp:spPr>
        <a:xfrm>
          <a:off x="1313453" y="0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Calibri" pitchFamily="34" charset="0"/>
            </a:rPr>
            <a:t>Estimator </a:t>
          </a:r>
          <a:r>
            <a:rPr lang="el-GR" sz="1400" b="1" kern="1200" smtClean="0">
              <a:latin typeface="Calibri"/>
              <a:sym typeface="Mathematica1"/>
            </a:rPr>
            <a:t>θ</a:t>
          </a:r>
          <a:r>
            <a:rPr lang="es-AR" sz="1400" b="1" kern="1200" smtClean="0">
              <a:latin typeface="Calibri" pitchFamily="34" charset="0"/>
              <a:sym typeface="Mathematica1"/>
            </a:rPr>
            <a:t>(p</a:t>
          </a:r>
          <a:r>
            <a:rPr lang="es-AR" sz="1400" b="1" kern="1200" dirty="0" smtClean="0">
              <a:latin typeface="Calibri" pitchFamily="34" charset="0"/>
              <a:sym typeface="Mathematica1"/>
            </a:rPr>
            <a:t>)</a:t>
          </a:r>
          <a:endParaRPr lang="es-AR" sz="1400" kern="1200" dirty="0">
            <a:latin typeface="Calibri" pitchFamily="34" charset="0"/>
          </a:endParaRPr>
        </a:p>
      </dsp:txBody>
      <dsp:txXfrm>
        <a:off x="1313453" y="0"/>
        <a:ext cx="1544066" cy="759028"/>
      </dsp:txXfrm>
    </dsp:sp>
    <dsp:sp modelId="{CE16449B-BA13-4644-A5E6-2C51EFD0D049}">
      <dsp:nvSpPr>
        <dsp:cNvPr id="0" name=""/>
        <dsp:cNvSpPr/>
      </dsp:nvSpPr>
      <dsp:spPr>
        <a:xfrm>
          <a:off x="285749" y="834931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-5400000"/>
            <a:satOff val="-13604"/>
            <a:lumOff val="-18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400000"/>
              <a:satOff val="-13604"/>
              <a:lumOff val="-18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C062E-ABE0-4911-8874-1203505852C3}">
      <dsp:nvSpPr>
        <dsp:cNvPr id="0" name=""/>
        <dsp:cNvSpPr/>
      </dsp:nvSpPr>
      <dsp:spPr>
        <a:xfrm>
          <a:off x="1313453" y="834931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-5400000"/>
                <a:satOff val="-14634"/>
                <a:lumOff val="-5686"/>
                <a:alphaOff val="0"/>
                <a:shade val="58000"/>
                <a:satMod val="150000"/>
              </a:schemeClr>
            </a:gs>
            <a:gs pos="72000">
              <a:schemeClr val="accent5">
                <a:hueOff val="-5400000"/>
                <a:satOff val="-14634"/>
                <a:lumOff val="-5686"/>
                <a:alphaOff val="0"/>
                <a:tint val="90000"/>
                <a:satMod val="135000"/>
              </a:schemeClr>
            </a:gs>
            <a:gs pos="100000">
              <a:schemeClr val="accent5">
                <a:hueOff val="-5400000"/>
                <a:satOff val="-14634"/>
                <a:lumOff val="-568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Percolating cluster size</a:t>
          </a:r>
        </a:p>
      </dsp:txBody>
      <dsp:txXfrm>
        <a:off x="1313453" y="834931"/>
        <a:ext cx="1544066" cy="759028"/>
      </dsp:txXfrm>
    </dsp:sp>
    <dsp:sp modelId="{00B93C27-BE37-4566-8B25-C499A705D97B}">
      <dsp:nvSpPr>
        <dsp:cNvPr id="0" name=""/>
        <dsp:cNvSpPr/>
      </dsp:nvSpPr>
      <dsp:spPr>
        <a:xfrm>
          <a:off x="285749" y="1669863"/>
          <a:ext cx="992616" cy="759028"/>
        </a:xfrm>
        <a:prstGeom prst="stripedRightArrow">
          <a:avLst/>
        </a:prstGeom>
        <a:solidFill>
          <a:schemeClr val="accent5">
            <a:tint val="40000"/>
            <a:alpha val="90000"/>
            <a:hueOff val="-10800000"/>
            <a:satOff val="-27208"/>
            <a:lumOff val="-371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800000"/>
              <a:satOff val="-27208"/>
              <a:lumOff val="-37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7D132-D15C-473F-96EE-D07DA5F7B251}">
      <dsp:nvSpPr>
        <dsp:cNvPr id="0" name=""/>
        <dsp:cNvSpPr/>
      </dsp:nvSpPr>
      <dsp:spPr>
        <a:xfrm>
          <a:off x="1313453" y="1669863"/>
          <a:ext cx="1544066" cy="759028"/>
        </a:xfrm>
        <a:prstGeom prst="ellipse">
          <a:avLst/>
        </a:prstGeom>
        <a:gradFill rotWithShape="0">
          <a:gsLst>
            <a:gs pos="0">
              <a:schemeClr val="accent5">
                <a:hueOff val="-10800000"/>
                <a:satOff val="-29267"/>
                <a:lumOff val="-11372"/>
                <a:alphaOff val="0"/>
                <a:shade val="58000"/>
                <a:satMod val="150000"/>
              </a:schemeClr>
            </a:gs>
            <a:gs pos="72000">
              <a:schemeClr val="accent5">
                <a:hueOff val="-10800000"/>
                <a:satOff val="-29267"/>
                <a:lumOff val="-11372"/>
                <a:alphaOff val="0"/>
                <a:tint val="90000"/>
                <a:satMod val="135000"/>
              </a:schemeClr>
            </a:gs>
            <a:gs pos="100000">
              <a:schemeClr val="accent5">
                <a:hueOff val="-10800000"/>
                <a:satOff val="-29267"/>
                <a:lumOff val="-1137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itchFamily="34" charset="0"/>
            </a:rPr>
            <a:t>Simulation running time</a:t>
          </a:r>
        </a:p>
      </dsp:txBody>
      <dsp:txXfrm>
        <a:off x="1313453" y="1669863"/>
        <a:ext cx="1544066" cy="759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ED8CA52-6E77-4E5D-91D3-B7823CB90E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938A035-16BC-42D7-99BF-E40642E195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8A035-16BC-42D7-99BF-E40642E195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8A035-16BC-42D7-99BF-E40642E195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8A035-16BC-42D7-99BF-E40642E195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BED519A-C69E-4B76-AEAA-09F47F817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247F8-7345-47ED-A58F-619A2D9D2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6D34-3A78-4EEA-AE40-414E2B296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285884"/>
          </a:xfrm>
        </p:spPr>
        <p:txBody>
          <a:bodyPr anchor="t"/>
          <a:lstStyle>
            <a:lvl1pPr algn="l">
              <a:defRPr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F96DF-C946-467C-96AC-6A163FCFC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30636-4500-4745-802D-6A707F938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8033-2B3F-4C60-A65B-5A97F5857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659A-A173-46C1-A0B6-3D2F5199A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84311-CFDC-428B-A0C4-6EB7ADF26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Guillermo </a:t>
            </a:r>
            <a:r>
              <a:rPr lang="en-US" dirty="0" err="1" smtClean="0"/>
              <a:t>Amaral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31675-9618-4577-8BAB-6885EEA8590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3" name="142 Imagen" descr="Cluster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-214346" y="-1285908"/>
            <a:ext cx="3431765" cy="4272943"/>
          </a:xfrm>
          <a:prstGeom prst="rect">
            <a:avLst/>
          </a:prstGeom>
        </p:spPr>
      </p:pic>
      <p:pic>
        <p:nvPicPr>
          <p:cNvPr id="144" name="143 Imagen" descr="Cluster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6572264" y="4071942"/>
            <a:ext cx="3431765" cy="4272943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3071810"/>
            <a:ext cx="9144000" cy="914400"/>
          </a:xfrm>
        </p:spPr>
        <p:txBody>
          <a:bodyPr/>
          <a:lstStyle>
            <a:lvl1pPr>
              <a:defRPr>
                <a:latin typeface="Impac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3B16-B477-436D-85CA-408993C11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-714412" y="6215082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Guillermo Amaral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AFC7A-D929-4757-89B6-CF392D80F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4291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título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3834" y="6286520"/>
            <a:ext cx="1295400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031491B6-7E55-4B2F-AA67-368B9E3872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46" y="6591322"/>
            <a:ext cx="28956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/>
            </a:lvl1pPr>
          </a:lstStyle>
          <a:p>
            <a:r>
              <a:rPr lang="en-US" dirty="0" smtClean="0"/>
              <a:t>Guillermo </a:t>
            </a:r>
            <a:r>
              <a:rPr lang="en-US" dirty="0" err="1" smtClean="0"/>
              <a:t>Amaral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3124200" y="6591322"/>
            <a:ext cx="28956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ESUG 2009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Calibri" pitchFamily="34" charset="0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Calibri" pitchFamily="34" charset="0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Calibri" pitchFamily="34" charset="0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Calibri" pitchFamily="34" charset="0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oleObject" Target="../embeddings/oleObject3.bin"/><Relationship Id="rId7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924800" cy="1752600"/>
          </a:xfrm>
        </p:spPr>
        <p:txBody>
          <a:bodyPr/>
          <a:lstStyle/>
          <a:p>
            <a:r>
              <a:rPr lang="en-US" sz="3600" dirty="0" smtClean="0"/>
              <a:t>Percolation</a:t>
            </a:r>
            <a:endParaRPr lang="en-US" sz="36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43116"/>
            <a:ext cx="6477000" cy="1981200"/>
          </a:xfrm>
        </p:spPr>
        <p:txBody>
          <a:bodyPr/>
          <a:lstStyle/>
          <a:p>
            <a:r>
              <a:rPr lang="en-US" sz="2400" b="1" dirty="0" smtClean="0"/>
              <a:t>Simulating percolation models</a:t>
            </a:r>
            <a:endParaRPr lang="en-US" sz="1500" dirty="0" smtClean="0"/>
          </a:p>
          <a:p>
            <a:r>
              <a:rPr lang="en-US" sz="1500" dirty="0" smtClean="0"/>
              <a:t>Guillermo </a:t>
            </a:r>
            <a:r>
              <a:rPr lang="en-US" sz="1500" dirty="0" err="1" smtClean="0"/>
              <a:t>Amaral</a:t>
            </a:r>
            <a:endParaRPr lang="en-US" sz="1500" dirty="0" smtClean="0"/>
          </a:p>
          <a:p>
            <a:r>
              <a:rPr lang="es-AR" sz="1500" dirty="0" err="1" smtClean="0"/>
              <a:t>Caesar</a:t>
            </a:r>
            <a:r>
              <a:rPr lang="es-AR" sz="1500" dirty="0" smtClean="0"/>
              <a:t> </a:t>
            </a:r>
            <a:r>
              <a:rPr lang="es-AR" sz="1500" dirty="0" err="1" smtClean="0"/>
              <a:t>Systems</a:t>
            </a:r>
            <a:r>
              <a:rPr lang="es-AR" sz="1500" dirty="0" smtClean="0"/>
              <a:t> - Argentina</a:t>
            </a:r>
            <a:endParaRPr lang="es-AR" sz="15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95" t="-1253"/>
          <a:stretch>
            <a:fillRect/>
          </a:stretch>
        </p:blipFill>
        <p:spPr>
          <a:xfrm rot="16200000">
            <a:off x="2473755" y="-544985"/>
            <a:ext cx="4214842" cy="8162284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Gelation</a:t>
            </a:r>
            <a:r>
              <a:rPr lang="es-AR" dirty="0" smtClean="0"/>
              <a:t> &amp; </a:t>
            </a:r>
            <a:r>
              <a:rPr lang="es-AR" dirty="0" err="1" smtClean="0"/>
              <a:t>Polymerization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The problem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problem </a:t>
            </a:r>
            <a:r>
              <a:rPr lang="en-US" sz="1800" dirty="0" smtClean="0">
                <a:latin typeface="Trebuchet MS" pitchFamily="34" charset="0"/>
              </a:rPr>
              <a:t>(Broadbent - </a:t>
            </a:r>
            <a:r>
              <a:rPr lang="en-US" sz="1800" dirty="0" err="1" smtClean="0">
                <a:latin typeface="Trebuchet MS" pitchFamily="34" charset="0"/>
              </a:rPr>
              <a:t>Hammersley</a:t>
            </a:r>
            <a:r>
              <a:rPr lang="en-US" sz="1800" dirty="0" smtClean="0">
                <a:latin typeface="Trebuchet MS" pitchFamily="34" charset="0"/>
              </a:rPr>
              <a:t>, 1957)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s-AR" sz="4400" dirty="0" smtClean="0">
                <a:latin typeface="Trebuchet MS" pitchFamily="34" charset="0"/>
              </a:rPr>
              <a:t/>
            </a:r>
            <a:br>
              <a:rPr lang="es-AR" sz="4400" dirty="0" smtClean="0"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Guillermo </a:t>
            </a:r>
            <a:r>
              <a:rPr lang="en-US" dirty="0" err="1" smtClean="0"/>
              <a:t>Amaral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357686" y="200024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buClr>
                <a:srgbClr val="5F5F5F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What is the </a:t>
            </a:r>
            <a:r>
              <a:rPr lang="en-US" sz="5400" b="1" kern="0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probability</a:t>
            </a:r>
            <a:r>
              <a:rPr lang="en-US" sz="3200" b="1" kern="0" dirty="0" smtClean="0">
                <a:solidFill>
                  <a:srgbClr val="000000"/>
                </a:solidFill>
                <a:latin typeface="Trebuchet MS" pitchFamily="34" charset="0"/>
                <a:cs typeface="+mn-cs"/>
              </a:rPr>
              <a:t> that the water reaches the center of the rock?</a:t>
            </a:r>
          </a:p>
          <a:p>
            <a:pPr eaLnBrk="1" hangingPunct="1"/>
            <a:r>
              <a:rPr kumimoji="0" lang="es-AR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es-AR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" name="19 Imagen" descr="rock in wa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928802"/>
            <a:ext cx="2857520" cy="35231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The simulation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The mathematical model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965 Forma libre"/>
          <p:cNvSpPr/>
          <p:nvPr/>
        </p:nvSpPr>
        <p:spPr bwMode="auto">
          <a:xfrm>
            <a:off x="2000232" y="1582014"/>
            <a:ext cx="5288676" cy="4775944"/>
          </a:xfrm>
          <a:custGeom>
            <a:avLst/>
            <a:gdLst>
              <a:gd name="connsiteX0" fmla="*/ 0 w 6143668"/>
              <a:gd name="connsiteY0" fmla="*/ 2714632 h 5429264"/>
              <a:gd name="connsiteX1" fmla="*/ 1037681 w 6143668"/>
              <a:gd name="connsiteY1" fmla="*/ 680476 h 5429264"/>
              <a:gd name="connsiteX2" fmla="*/ 3071839 w 6143668"/>
              <a:gd name="connsiteY2" fmla="*/ 3 h 5429264"/>
              <a:gd name="connsiteX3" fmla="*/ 5105996 w 6143668"/>
              <a:gd name="connsiteY3" fmla="*/ 680481 h 5429264"/>
              <a:gd name="connsiteX4" fmla="*/ 6143670 w 6143668"/>
              <a:gd name="connsiteY4" fmla="*/ 2714640 h 5429264"/>
              <a:gd name="connsiteX5" fmla="*/ 5105992 w 6143668"/>
              <a:gd name="connsiteY5" fmla="*/ 4748797 h 5429264"/>
              <a:gd name="connsiteX6" fmla="*/ 3071834 w 6143668"/>
              <a:gd name="connsiteY6" fmla="*/ 5429272 h 5429264"/>
              <a:gd name="connsiteX7" fmla="*/ 1037677 w 6143668"/>
              <a:gd name="connsiteY7" fmla="*/ 4748795 h 5429264"/>
              <a:gd name="connsiteX8" fmla="*/ 2 w 6143668"/>
              <a:gd name="connsiteY8" fmla="*/ 2714636 h 5429264"/>
              <a:gd name="connsiteX9" fmla="*/ 0 w 6143668"/>
              <a:gd name="connsiteY9" fmla="*/ 2714632 h 5429264"/>
              <a:gd name="connsiteX0" fmla="*/ 336544 w 6480216"/>
              <a:gd name="connsiteY0" fmla="*/ 2901276 h 5615916"/>
              <a:gd name="connsiteX1" fmla="*/ 659813 w 6480216"/>
              <a:gd name="connsiteY1" fmla="*/ 438468 h 5615916"/>
              <a:gd name="connsiteX2" fmla="*/ 3408383 w 6480216"/>
              <a:gd name="connsiteY2" fmla="*/ 186647 h 5615916"/>
              <a:gd name="connsiteX3" fmla="*/ 5442540 w 6480216"/>
              <a:gd name="connsiteY3" fmla="*/ 867125 h 5615916"/>
              <a:gd name="connsiteX4" fmla="*/ 6480214 w 6480216"/>
              <a:gd name="connsiteY4" fmla="*/ 2901284 h 5615916"/>
              <a:gd name="connsiteX5" fmla="*/ 5442536 w 6480216"/>
              <a:gd name="connsiteY5" fmla="*/ 4935441 h 5615916"/>
              <a:gd name="connsiteX6" fmla="*/ 3408378 w 6480216"/>
              <a:gd name="connsiteY6" fmla="*/ 5615916 h 5615916"/>
              <a:gd name="connsiteX7" fmla="*/ 1374221 w 6480216"/>
              <a:gd name="connsiteY7" fmla="*/ 4935439 h 5615916"/>
              <a:gd name="connsiteX8" fmla="*/ 336546 w 6480216"/>
              <a:gd name="connsiteY8" fmla="*/ 2901280 h 5615916"/>
              <a:gd name="connsiteX9" fmla="*/ 336544 w 6480216"/>
              <a:gd name="connsiteY9" fmla="*/ 2901276 h 5615916"/>
              <a:gd name="connsiteX0" fmla="*/ 407984 w 6551656"/>
              <a:gd name="connsiteY0" fmla="*/ 2901276 h 5663537"/>
              <a:gd name="connsiteX1" fmla="*/ 731253 w 6551656"/>
              <a:gd name="connsiteY1" fmla="*/ 438468 h 5663537"/>
              <a:gd name="connsiteX2" fmla="*/ 3479823 w 6551656"/>
              <a:gd name="connsiteY2" fmla="*/ 186647 h 5663537"/>
              <a:gd name="connsiteX3" fmla="*/ 5513980 w 6551656"/>
              <a:gd name="connsiteY3" fmla="*/ 867125 h 5663537"/>
              <a:gd name="connsiteX4" fmla="*/ 6551654 w 6551656"/>
              <a:gd name="connsiteY4" fmla="*/ 2901284 h 5663537"/>
              <a:gd name="connsiteX5" fmla="*/ 5513976 w 6551656"/>
              <a:gd name="connsiteY5" fmla="*/ 4935441 h 5663537"/>
              <a:gd name="connsiteX6" fmla="*/ 3479818 w 6551656"/>
              <a:gd name="connsiteY6" fmla="*/ 5615916 h 5663537"/>
              <a:gd name="connsiteX7" fmla="*/ 659811 w 6551656"/>
              <a:gd name="connsiteY7" fmla="*/ 5221167 h 5663537"/>
              <a:gd name="connsiteX8" fmla="*/ 407986 w 6551656"/>
              <a:gd name="connsiteY8" fmla="*/ 2901280 h 5663537"/>
              <a:gd name="connsiteX9" fmla="*/ 407984 w 6551656"/>
              <a:gd name="connsiteY9" fmla="*/ 2901276 h 5663537"/>
              <a:gd name="connsiteX0" fmla="*/ 407984 w 6888136"/>
              <a:gd name="connsiteY0" fmla="*/ 2901276 h 5659636"/>
              <a:gd name="connsiteX1" fmla="*/ 731253 w 6888136"/>
              <a:gd name="connsiteY1" fmla="*/ 438468 h 5659636"/>
              <a:gd name="connsiteX2" fmla="*/ 3479823 w 6888136"/>
              <a:gd name="connsiteY2" fmla="*/ 186647 h 5659636"/>
              <a:gd name="connsiteX3" fmla="*/ 5513980 w 6888136"/>
              <a:gd name="connsiteY3" fmla="*/ 867125 h 5659636"/>
              <a:gd name="connsiteX4" fmla="*/ 6551654 w 6888136"/>
              <a:gd name="connsiteY4" fmla="*/ 2901284 h 5659636"/>
              <a:gd name="connsiteX5" fmla="*/ 6228324 w 6888136"/>
              <a:gd name="connsiteY5" fmla="*/ 5149731 h 5659636"/>
              <a:gd name="connsiteX6" fmla="*/ 3479818 w 6888136"/>
              <a:gd name="connsiteY6" fmla="*/ 5615916 h 5659636"/>
              <a:gd name="connsiteX7" fmla="*/ 659811 w 6888136"/>
              <a:gd name="connsiteY7" fmla="*/ 5221167 h 5659636"/>
              <a:gd name="connsiteX8" fmla="*/ 407986 w 6888136"/>
              <a:gd name="connsiteY8" fmla="*/ 2901280 h 5659636"/>
              <a:gd name="connsiteX9" fmla="*/ 407984 w 6888136"/>
              <a:gd name="connsiteY9" fmla="*/ 2901276 h 5659636"/>
              <a:gd name="connsiteX0" fmla="*/ 407984 w 6888136"/>
              <a:gd name="connsiteY0" fmla="*/ 3044148 h 5802508"/>
              <a:gd name="connsiteX1" fmla="*/ 731253 w 6888136"/>
              <a:gd name="connsiteY1" fmla="*/ 581340 h 5802508"/>
              <a:gd name="connsiteX2" fmla="*/ 3479823 w 6888136"/>
              <a:gd name="connsiteY2" fmla="*/ 329519 h 5802508"/>
              <a:gd name="connsiteX3" fmla="*/ 5942576 w 6888136"/>
              <a:gd name="connsiteY3" fmla="*/ 438469 h 5802508"/>
              <a:gd name="connsiteX4" fmla="*/ 6551654 w 6888136"/>
              <a:gd name="connsiteY4" fmla="*/ 3044156 h 5802508"/>
              <a:gd name="connsiteX5" fmla="*/ 6228324 w 6888136"/>
              <a:gd name="connsiteY5" fmla="*/ 5292603 h 5802508"/>
              <a:gd name="connsiteX6" fmla="*/ 3479818 w 6888136"/>
              <a:gd name="connsiteY6" fmla="*/ 5758788 h 5802508"/>
              <a:gd name="connsiteX7" fmla="*/ 659811 w 6888136"/>
              <a:gd name="connsiteY7" fmla="*/ 5364039 h 5802508"/>
              <a:gd name="connsiteX8" fmla="*/ 407986 w 6888136"/>
              <a:gd name="connsiteY8" fmla="*/ 3044152 h 5802508"/>
              <a:gd name="connsiteX9" fmla="*/ 407984 w 6888136"/>
              <a:gd name="connsiteY9" fmla="*/ 3044148 h 5802508"/>
              <a:gd name="connsiteX0" fmla="*/ 407984 w 6888136"/>
              <a:gd name="connsiteY0" fmla="*/ 3044148 h 5802508"/>
              <a:gd name="connsiteX1" fmla="*/ 731253 w 6888136"/>
              <a:gd name="connsiteY1" fmla="*/ 581340 h 5802508"/>
              <a:gd name="connsiteX2" fmla="*/ 2068496 w 6888136"/>
              <a:gd name="connsiteY2" fmla="*/ 108842 h 5802508"/>
              <a:gd name="connsiteX3" fmla="*/ 3479823 w 6888136"/>
              <a:gd name="connsiteY3" fmla="*/ 329519 h 5802508"/>
              <a:gd name="connsiteX4" fmla="*/ 5942576 w 6888136"/>
              <a:gd name="connsiteY4" fmla="*/ 438469 h 5802508"/>
              <a:gd name="connsiteX5" fmla="*/ 6551654 w 6888136"/>
              <a:gd name="connsiteY5" fmla="*/ 3044156 h 5802508"/>
              <a:gd name="connsiteX6" fmla="*/ 6228324 w 6888136"/>
              <a:gd name="connsiteY6" fmla="*/ 5292603 h 5802508"/>
              <a:gd name="connsiteX7" fmla="*/ 3479818 w 6888136"/>
              <a:gd name="connsiteY7" fmla="*/ 5758788 h 5802508"/>
              <a:gd name="connsiteX8" fmla="*/ 659811 w 6888136"/>
              <a:gd name="connsiteY8" fmla="*/ 5364039 h 5802508"/>
              <a:gd name="connsiteX9" fmla="*/ 407986 w 6888136"/>
              <a:gd name="connsiteY9" fmla="*/ 3044152 h 5802508"/>
              <a:gd name="connsiteX10" fmla="*/ 407984 w 6888136"/>
              <a:gd name="connsiteY10" fmla="*/ 3044148 h 5802508"/>
              <a:gd name="connsiteX0" fmla="*/ 407984 w 6888136"/>
              <a:gd name="connsiteY0" fmla="*/ 3044148 h 5802508"/>
              <a:gd name="connsiteX1" fmla="*/ 146034 w 6888136"/>
              <a:gd name="connsiteY1" fmla="*/ 1651890 h 5802508"/>
              <a:gd name="connsiteX2" fmla="*/ 731253 w 6888136"/>
              <a:gd name="connsiteY2" fmla="*/ 581340 h 5802508"/>
              <a:gd name="connsiteX3" fmla="*/ 2068496 w 6888136"/>
              <a:gd name="connsiteY3" fmla="*/ 108842 h 5802508"/>
              <a:gd name="connsiteX4" fmla="*/ 3479823 w 6888136"/>
              <a:gd name="connsiteY4" fmla="*/ 329519 h 5802508"/>
              <a:gd name="connsiteX5" fmla="*/ 5942576 w 6888136"/>
              <a:gd name="connsiteY5" fmla="*/ 438469 h 5802508"/>
              <a:gd name="connsiteX6" fmla="*/ 6551654 w 6888136"/>
              <a:gd name="connsiteY6" fmla="*/ 3044156 h 5802508"/>
              <a:gd name="connsiteX7" fmla="*/ 6228324 w 6888136"/>
              <a:gd name="connsiteY7" fmla="*/ 5292603 h 5802508"/>
              <a:gd name="connsiteX8" fmla="*/ 3479818 w 6888136"/>
              <a:gd name="connsiteY8" fmla="*/ 5758788 h 5802508"/>
              <a:gd name="connsiteX9" fmla="*/ 659811 w 6888136"/>
              <a:gd name="connsiteY9" fmla="*/ 5364039 h 5802508"/>
              <a:gd name="connsiteX10" fmla="*/ 407986 w 6888136"/>
              <a:gd name="connsiteY10" fmla="*/ 3044152 h 5802508"/>
              <a:gd name="connsiteX11" fmla="*/ 407984 w 6888136"/>
              <a:gd name="connsiteY11" fmla="*/ 3044148 h 5802508"/>
              <a:gd name="connsiteX0" fmla="*/ 407986 w 6888136"/>
              <a:gd name="connsiteY0" fmla="*/ 3044152 h 5802508"/>
              <a:gd name="connsiteX1" fmla="*/ 146034 w 6888136"/>
              <a:gd name="connsiteY1" fmla="*/ 1651890 h 5802508"/>
              <a:gd name="connsiteX2" fmla="*/ 731253 w 6888136"/>
              <a:gd name="connsiteY2" fmla="*/ 581340 h 5802508"/>
              <a:gd name="connsiteX3" fmla="*/ 2068496 w 6888136"/>
              <a:gd name="connsiteY3" fmla="*/ 108842 h 5802508"/>
              <a:gd name="connsiteX4" fmla="*/ 3479823 w 6888136"/>
              <a:gd name="connsiteY4" fmla="*/ 329519 h 5802508"/>
              <a:gd name="connsiteX5" fmla="*/ 5942576 w 6888136"/>
              <a:gd name="connsiteY5" fmla="*/ 438469 h 5802508"/>
              <a:gd name="connsiteX6" fmla="*/ 6551654 w 6888136"/>
              <a:gd name="connsiteY6" fmla="*/ 3044156 h 5802508"/>
              <a:gd name="connsiteX7" fmla="*/ 6228324 w 6888136"/>
              <a:gd name="connsiteY7" fmla="*/ 5292603 h 5802508"/>
              <a:gd name="connsiteX8" fmla="*/ 3479818 w 6888136"/>
              <a:gd name="connsiteY8" fmla="*/ 5758788 h 5802508"/>
              <a:gd name="connsiteX9" fmla="*/ 659811 w 6888136"/>
              <a:gd name="connsiteY9" fmla="*/ 5364039 h 5802508"/>
              <a:gd name="connsiteX10" fmla="*/ 407986 w 6888136"/>
              <a:gd name="connsiteY10" fmla="*/ 3044152 h 5802508"/>
              <a:gd name="connsiteX0" fmla="*/ 265078 w 6888136"/>
              <a:gd name="connsiteY0" fmla="*/ 3044152 h 5802508"/>
              <a:gd name="connsiteX1" fmla="*/ 146034 w 6888136"/>
              <a:gd name="connsiteY1" fmla="*/ 1651890 h 5802508"/>
              <a:gd name="connsiteX2" fmla="*/ 731253 w 6888136"/>
              <a:gd name="connsiteY2" fmla="*/ 581340 h 5802508"/>
              <a:gd name="connsiteX3" fmla="*/ 2068496 w 6888136"/>
              <a:gd name="connsiteY3" fmla="*/ 108842 h 5802508"/>
              <a:gd name="connsiteX4" fmla="*/ 3479823 w 6888136"/>
              <a:gd name="connsiteY4" fmla="*/ 329519 h 5802508"/>
              <a:gd name="connsiteX5" fmla="*/ 5942576 w 6888136"/>
              <a:gd name="connsiteY5" fmla="*/ 438469 h 5802508"/>
              <a:gd name="connsiteX6" fmla="*/ 6551654 w 6888136"/>
              <a:gd name="connsiteY6" fmla="*/ 3044156 h 5802508"/>
              <a:gd name="connsiteX7" fmla="*/ 6228324 w 6888136"/>
              <a:gd name="connsiteY7" fmla="*/ 5292603 h 5802508"/>
              <a:gd name="connsiteX8" fmla="*/ 3479818 w 6888136"/>
              <a:gd name="connsiteY8" fmla="*/ 5758788 h 5802508"/>
              <a:gd name="connsiteX9" fmla="*/ 659811 w 6888136"/>
              <a:gd name="connsiteY9" fmla="*/ 5364039 h 5802508"/>
              <a:gd name="connsiteX10" fmla="*/ 265078 w 6888136"/>
              <a:gd name="connsiteY10" fmla="*/ 3044152 h 5802508"/>
              <a:gd name="connsiteX0" fmla="*/ 265078 w 6888136"/>
              <a:gd name="connsiteY0" fmla="*/ 3044152 h 5825901"/>
              <a:gd name="connsiteX1" fmla="*/ 146034 w 6888136"/>
              <a:gd name="connsiteY1" fmla="*/ 1651890 h 5825901"/>
              <a:gd name="connsiteX2" fmla="*/ 731253 w 6888136"/>
              <a:gd name="connsiteY2" fmla="*/ 581340 h 5825901"/>
              <a:gd name="connsiteX3" fmla="*/ 2068496 w 6888136"/>
              <a:gd name="connsiteY3" fmla="*/ 108842 h 5825901"/>
              <a:gd name="connsiteX4" fmla="*/ 3479823 w 6888136"/>
              <a:gd name="connsiteY4" fmla="*/ 329519 h 5825901"/>
              <a:gd name="connsiteX5" fmla="*/ 5942576 w 6888136"/>
              <a:gd name="connsiteY5" fmla="*/ 438469 h 5825901"/>
              <a:gd name="connsiteX6" fmla="*/ 6551654 w 6888136"/>
              <a:gd name="connsiteY6" fmla="*/ 3044156 h 5825901"/>
              <a:gd name="connsiteX7" fmla="*/ 6228324 w 6888136"/>
              <a:gd name="connsiteY7" fmla="*/ 5292603 h 5825901"/>
              <a:gd name="connsiteX8" fmla="*/ 3479818 w 6888136"/>
              <a:gd name="connsiteY8" fmla="*/ 5758788 h 5825901"/>
              <a:gd name="connsiteX9" fmla="*/ 1946262 w 6888136"/>
              <a:gd name="connsiteY9" fmla="*/ 5552380 h 5825901"/>
              <a:gd name="connsiteX10" fmla="*/ 659811 w 6888136"/>
              <a:gd name="connsiteY10" fmla="*/ 5364039 h 5825901"/>
              <a:gd name="connsiteX11" fmla="*/ 265078 w 6888136"/>
              <a:gd name="connsiteY11" fmla="*/ 3044152 h 5825901"/>
              <a:gd name="connsiteX0" fmla="*/ 265078 w 6888136"/>
              <a:gd name="connsiteY0" fmla="*/ 3044152 h 5825901"/>
              <a:gd name="connsiteX1" fmla="*/ 146034 w 6888136"/>
              <a:gd name="connsiteY1" fmla="*/ 1651890 h 5825901"/>
              <a:gd name="connsiteX2" fmla="*/ 731253 w 6888136"/>
              <a:gd name="connsiteY2" fmla="*/ 581340 h 5825901"/>
              <a:gd name="connsiteX3" fmla="*/ 2068496 w 6888136"/>
              <a:gd name="connsiteY3" fmla="*/ 108842 h 5825901"/>
              <a:gd name="connsiteX4" fmla="*/ 3479823 w 6888136"/>
              <a:gd name="connsiteY4" fmla="*/ 329519 h 5825901"/>
              <a:gd name="connsiteX5" fmla="*/ 5942576 w 6888136"/>
              <a:gd name="connsiteY5" fmla="*/ 438469 h 5825901"/>
              <a:gd name="connsiteX6" fmla="*/ 6551654 w 6888136"/>
              <a:gd name="connsiteY6" fmla="*/ 3044156 h 5825901"/>
              <a:gd name="connsiteX7" fmla="*/ 6228324 w 6888136"/>
              <a:gd name="connsiteY7" fmla="*/ 5292603 h 5825901"/>
              <a:gd name="connsiteX8" fmla="*/ 4870434 w 6888136"/>
              <a:gd name="connsiteY8" fmla="*/ 5409504 h 5825901"/>
              <a:gd name="connsiteX9" fmla="*/ 3479818 w 6888136"/>
              <a:gd name="connsiteY9" fmla="*/ 5758788 h 5825901"/>
              <a:gd name="connsiteX10" fmla="*/ 1946262 w 6888136"/>
              <a:gd name="connsiteY10" fmla="*/ 5552380 h 5825901"/>
              <a:gd name="connsiteX11" fmla="*/ 659811 w 6888136"/>
              <a:gd name="connsiteY11" fmla="*/ 5364039 h 5825901"/>
              <a:gd name="connsiteX12" fmla="*/ 265078 w 6888136"/>
              <a:gd name="connsiteY12" fmla="*/ 3044152 h 5825901"/>
              <a:gd name="connsiteX0" fmla="*/ 265078 w 6888136"/>
              <a:gd name="connsiteY0" fmla="*/ 2977280 h 5759029"/>
              <a:gd name="connsiteX1" fmla="*/ 146034 w 6888136"/>
              <a:gd name="connsiteY1" fmla="*/ 1585018 h 5759029"/>
              <a:gd name="connsiteX2" fmla="*/ 731253 w 6888136"/>
              <a:gd name="connsiteY2" fmla="*/ 514468 h 5759029"/>
              <a:gd name="connsiteX3" fmla="*/ 2068496 w 6888136"/>
              <a:gd name="connsiteY3" fmla="*/ 41970 h 5759029"/>
              <a:gd name="connsiteX4" fmla="*/ 3479823 w 6888136"/>
              <a:gd name="connsiteY4" fmla="*/ 262647 h 5759029"/>
              <a:gd name="connsiteX5" fmla="*/ 5942576 w 6888136"/>
              <a:gd name="connsiteY5" fmla="*/ 371597 h 5759029"/>
              <a:gd name="connsiteX6" fmla="*/ 6670662 w 6888136"/>
              <a:gd name="connsiteY6" fmla="*/ 1513608 h 5759029"/>
              <a:gd name="connsiteX7" fmla="*/ 6551654 w 6888136"/>
              <a:gd name="connsiteY7" fmla="*/ 2977284 h 5759029"/>
              <a:gd name="connsiteX8" fmla="*/ 6228324 w 6888136"/>
              <a:gd name="connsiteY8" fmla="*/ 5225731 h 5759029"/>
              <a:gd name="connsiteX9" fmla="*/ 4870434 w 6888136"/>
              <a:gd name="connsiteY9" fmla="*/ 5342632 h 5759029"/>
              <a:gd name="connsiteX10" fmla="*/ 3479818 w 6888136"/>
              <a:gd name="connsiteY10" fmla="*/ 5691916 h 5759029"/>
              <a:gd name="connsiteX11" fmla="*/ 1946262 w 6888136"/>
              <a:gd name="connsiteY11" fmla="*/ 5485508 h 5759029"/>
              <a:gd name="connsiteX12" fmla="*/ 659811 w 6888136"/>
              <a:gd name="connsiteY12" fmla="*/ 5297167 h 5759029"/>
              <a:gd name="connsiteX13" fmla="*/ 265078 w 6888136"/>
              <a:gd name="connsiteY13" fmla="*/ 2977280 h 5759029"/>
              <a:gd name="connsiteX0" fmla="*/ 265078 w 6888136"/>
              <a:gd name="connsiteY0" fmla="*/ 2977280 h 5759029"/>
              <a:gd name="connsiteX1" fmla="*/ 146034 w 6888136"/>
              <a:gd name="connsiteY1" fmla="*/ 1585018 h 5759029"/>
              <a:gd name="connsiteX2" fmla="*/ 731253 w 6888136"/>
              <a:gd name="connsiteY2" fmla="*/ 514468 h 5759029"/>
              <a:gd name="connsiteX3" fmla="*/ 2068496 w 6888136"/>
              <a:gd name="connsiteY3" fmla="*/ 41970 h 5759029"/>
              <a:gd name="connsiteX4" fmla="*/ 3479823 w 6888136"/>
              <a:gd name="connsiteY4" fmla="*/ 262647 h 5759029"/>
              <a:gd name="connsiteX5" fmla="*/ 4576780 w 6888136"/>
              <a:gd name="connsiteY5" fmla="*/ 54670 h 5759029"/>
              <a:gd name="connsiteX6" fmla="*/ 5942576 w 6888136"/>
              <a:gd name="connsiteY6" fmla="*/ 371597 h 5759029"/>
              <a:gd name="connsiteX7" fmla="*/ 6670662 w 6888136"/>
              <a:gd name="connsiteY7" fmla="*/ 1513608 h 5759029"/>
              <a:gd name="connsiteX8" fmla="*/ 6551654 w 6888136"/>
              <a:gd name="connsiteY8" fmla="*/ 2977284 h 5759029"/>
              <a:gd name="connsiteX9" fmla="*/ 6228324 w 6888136"/>
              <a:gd name="connsiteY9" fmla="*/ 5225731 h 5759029"/>
              <a:gd name="connsiteX10" fmla="*/ 4870434 w 6888136"/>
              <a:gd name="connsiteY10" fmla="*/ 5342632 h 5759029"/>
              <a:gd name="connsiteX11" fmla="*/ 3479818 w 6888136"/>
              <a:gd name="connsiteY11" fmla="*/ 5691916 h 5759029"/>
              <a:gd name="connsiteX12" fmla="*/ 1946262 w 6888136"/>
              <a:gd name="connsiteY12" fmla="*/ 5485508 h 5759029"/>
              <a:gd name="connsiteX13" fmla="*/ 659811 w 6888136"/>
              <a:gd name="connsiteY13" fmla="*/ 5297167 h 5759029"/>
              <a:gd name="connsiteX14" fmla="*/ 265078 w 6888136"/>
              <a:gd name="connsiteY14" fmla="*/ 2977280 h 5759029"/>
              <a:gd name="connsiteX0" fmla="*/ 265078 w 6888136"/>
              <a:gd name="connsiteY0" fmla="*/ 3216840 h 5998589"/>
              <a:gd name="connsiteX1" fmla="*/ 146034 w 6888136"/>
              <a:gd name="connsiteY1" fmla="*/ 1824578 h 5998589"/>
              <a:gd name="connsiteX2" fmla="*/ 731253 w 6888136"/>
              <a:gd name="connsiteY2" fmla="*/ 754028 h 5998589"/>
              <a:gd name="connsiteX3" fmla="*/ 2068496 w 6888136"/>
              <a:gd name="connsiteY3" fmla="*/ 281530 h 5998589"/>
              <a:gd name="connsiteX4" fmla="*/ 3479823 w 6888136"/>
              <a:gd name="connsiteY4" fmla="*/ 2117 h 5998589"/>
              <a:gd name="connsiteX5" fmla="*/ 4576780 w 6888136"/>
              <a:gd name="connsiteY5" fmla="*/ 294230 h 5998589"/>
              <a:gd name="connsiteX6" fmla="*/ 5942576 w 6888136"/>
              <a:gd name="connsiteY6" fmla="*/ 611157 h 5998589"/>
              <a:gd name="connsiteX7" fmla="*/ 6670662 w 6888136"/>
              <a:gd name="connsiteY7" fmla="*/ 1753168 h 5998589"/>
              <a:gd name="connsiteX8" fmla="*/ 6551654 w 6888136"/>
              <a:gd name="connsiteY8" fmla="*/ 3216844 h 5998589"/>
              <a:gd name="connsiteX9" fmla="*/ 6228324 w 6888136"/>
              <a:gd name="connsiteY9" fmla="*/ 5465291 h 5998589"/>
              <a:gd name="connsiteX10" fmla="*/ 4870434 w 6888136"/>
              <a:gd name="connsiteY10" fmla="*/ 5582192 h 5998589"/>
              <a:gd name="connsiteX11" fmla="*/ 3479818 w 6888136"/>
              <a:gd name="connsiteY11" fmla="*/ 5931476 h 5998589"/>
              <a:gd name="connsiteX12" fmla="*/ 1946262 w 6888136"/>
              <a:gd name="connsiteY12" fmla="*/ 5725068 h 5998589"/>
              <a:gd name="connsiteX13" fmla="*/ 659811 w 6888136"/>
              <a:gd name="connsiteY13" fmla="*/ 5536727 h 5998589"/>
              <a:gd name="connsiteX14" fmla="*/ 265078 w 6888136"/>
              <a:gd name="connsiteY14" fmla="*/ 3216840 h 5998589"/>
              <a:gd name="connsiteX0" fmla="*/ 265078 w 6888136"/>
              <a:gd name="connsiteY0" fmla="*/ 3216840 h 5998589"/>
              <a:gd name="connsiteX1" fmla="*/ 146034 w 6888136"/>
              <a:gd name="connsiteY1" fmla="*/ 1824578 h 5998589"/>
              <a:gd name="connsiteX2" fmla="*/ 731253 w 6888136"/>
              <a:gd name="connsiteY2" fmla="*/ 754028 h 5998589"/>
              <a:gd name="connsiteX3" fmla="*/ 2068496 w 6888136"/>
              <a:gd name="connsiteY3" fmla="*/ 281530 h 5998589"/>
              <a:gd name="connsiteX4" fmla="*/ 3479823 w 6888136"/>
              <a:gd name="connsiteY4" fmla="*/ 2117 h 5998589"/>
              <a:gd name="connsiteX5" fmla="*/ 4576780 w 6888136"/>
              <a:gd name="connsiteY5" fmla="*/ 294230 h 5998589"/>
              <a:gd name="connsiteX6" fmla="*/ 5942576 w 6888136"/>
              <a:gd name="connsiteY6" fmla="*/ 611157 h 5998589"/>
              <a:gd name="connsiteX7" fmla="*/ 6670662 w 6888136"/>
              <a:gd name="connsiteY7" fmla="*/ 1753168 h 5998589"/>
              <a:gd name="connsiteX8" fmla="*/ 6551654 w 6888136"/>
              <a:gd name="connsiteY8" fmla="*/ 3216844 h 5998589"/>
              <a:gd name="connsiteX9" fmla="*/ 6228324 w 6888136"/>
              <a:gd name="connsiteY9" fmla="*/ 5465291 h 5998589"/>
              <a:gd name="connsiteX10" fmla="*/ 4870435 w 6888136"/>
              <a:gd name="connsiteY10" fmla="*/ 5582192 h 5998589"/>
              <a:gd name="connsiteX11" fmla="*/ 3479818 w 6888136"/>
              <a:gd name="connsiteY11" fmla="*/ 5931476 h 5998589"/>
              <a:gd name="connsiteX12" fmla="*/ 1946262 w 6888136"/>
              <a:gd name="connsiteY12" fmla="*/ 5725068 h 5998589"/>
              <a:gd name="connsiteX13" fmla="*/ 659811 w 6888136"/>
              <a:gd name="connsiteY13" fmla="*/ 5536727 h 5998589"/>
              <a:gd name="connsiteX14" fmla="*/ 265078 w 6888136"/>
              <a:gd name="connsiteY14" fmla="*/ 3216840 h 5998589"/>
              <a:gd name="connsiteX0" fmla="*/ 265078 w 6888136"/>
              <a:gd name="connsiteY0" fmla="*/ 3216840 h 5998589"/>
              <a:gd name="connsiteX1" fmla="*/ 146034 w 6888136"/>
              <a:gd name="connsiteY1" fmla="*/ 1824578 h 5998589"/>
              <a:gd name="connsiteX2" fmla="*/ 731253 w 6888136"/>
              <a:gd name="connsiteY2" fmla="*/ 754028 h 5998589"/>
              <a:gd name="connsiteX3" fmla="*/ 2068496 w 6888136"/>
              <a:gd name="connsiteY3" fmla="*/ 281530 h 5998589"/>
              <a:gd name="connsiteX4" fmla="*/ 3479823 w 6888136"/>
              <a:gd name="connsiteY4" fmla="*/ 2117 h 5998589"/>
              <a:gd name="connsiteX5" fmla="*/ 4576780 w 6888136"/>
              <a:gd name="connsiteY5" fmla="*/ 294230 h 5998589"/>
              <a:gd name="connsiteX6" fmla="*/ 5942576 w 6888136"/>
              <a:gd name="connsiteY6" fmla="*/ 611157 h 5998589"/>
              <a:gd name="connsiteX7" fmla="*/ 6670662 w 6888136"/>
              <a:gd name="connsiteY7" fmla="*/ 1753168 h 5998589"/>
              <a:gd name="connsiteX8" fmla="*/ 6551654 w 6888136"/>
              <a:gd name="connsiteY8" fmla="*/ 3216844 h 5998589"/>
              <a:gd name="connsiteX9" fmla="*/ 6228324 w 6888136"/>
              <a:gd name="connsiteY9" fmla="*/ 5465291 h 5998589"/>
              <a:gd name="connsiteX10" fmla="*/ 4870436 w 6888136"/>
              <a:gd name="connsiteY10" fmla="*/ 5813061 h 5998589"/>
              <a:gd name="connsiteX11" fmla="*/ 3479818 w 6888136"/>
              <a:gd name="connsiteY11" fmla="*/ 5931476 h 5998589"/>
              <a:gd name="connsiteX12" fmla="*/ 1946262 w 6888136"/>
              <a:gd name="connsiteY12" fmla="*/ 5725068 h 5998589"/>
              <a:gd name="connsiteX13" fmla="*/ 659811 w 6888136"/>
              <a:gd name="connsiteY13" fmla="*/ 5536727 h 5998589"/>
              <a:gd name="connsiteX14" fmla="*/ 265078 w 6888136"/>
              <a:gd name="connsiteY14" fmla="*/ 3216840 h 5998589"/>
              <a:gd name="connsiteX0" fmla="*/ 490434 w 7113492"/>
              <a:gd name="connsiteY0" fmla="*/ 3216840 h 5998589"/>
              <a:gd name="connsiteX1" fmla="*/ 371390 w 7113492"/>
              <a:gd name="connsiteY1" fmla="*/ 1824578 h 5998589"/>
              <a:gd name="connsiteX2" fmla="*/ 956609 w 7113492"/>
              <a:gd name="connsiteY2" fmla="*/ 754028 h 5998589"/>
              <a:gd name="connsiteX3" fmla="*/ 2293852 w 7113492"/>
              <a:gd name="connsiteY3" fmla="*/ 281530 h 5998589"/>
              <a:gd name="connsiteX4" fmla="*/ 3705179 w 7113492"/>
              <a:gd name="connsiteY4" fmla="*/ 2117 h 5998589"/>
              <a:gd name="connsiteX5" fmla="*/ 4802136 w 7113492"/>
              <a:gd name="connsiteY5" fmla="*/ 294230 h 5998589"/>
              <a:gd name="connsiteX6" fmla="*/ 6167932 w 7113492"/>
              <a:gd name="connsiteY6" fmla="*/ 611157 h 5998589"/>
              <a:gd name="connsiteX7" fmla="*/ 6896018 w 7113492"/>
              <a:gd name="connsiteY7" fmla="*/ 1753168 h 5998589"/>
              <a:gd name="connsiteX8" fmla="*/ 6777010 w 7113492"/>
              <a:gd name="connsiteY8" fmla="*/ 3216844 h 5998589"/>
              <a:gd name="connsiteX9" fmla="*/ 6453680 w 7113492"/>
              <a:gd name="connsiteY9" fmla="*/ 5465291 h 5998589"/>
              <a:gd name="connsiteX10" fmla="*/ 5095792 w 7113492"/>
              <a:gd name="connsiteY10" fmla="*/ 5813061 h 5998589"/>
              <a:gd name="connsiteX11" fmla="*/ 3705174 w 7113492"/>
              <a:gd name="connsiteY11" fmla="*/ 5931476 h 5998589"/>
              <a:gd name="connsiteX12" fmla="*/ 2171618 w 7113492"/>
              <a:gd name="connsiteY12" fmla="*/ 5725068 h 5998589"/>
              <a:gd name="connsiteX13" fmla="*/ 659811 w 7113492"/>
              <a:gd name="connsiteY13" fmla="*/ 5536727 h 5998589"/>
              <a:gd name="connsiteX14" fmla="*/ 490434 w 7113492"/>
              <a:gd name="connsiteY14" fmla="*/ 3216840 h 5998589"/>
              <a:gd name="connsiteX0" fmla="*/ 490434 w 7113492"/>
              <a:gd name="connsiteY0" fmla="*/ 3216840 h 6021728"/>
              <a:gd name="connsiteX1" fmla="*/ 371390 w 7113492"/>
              <a:gd name="connsiteY1" fmla="*/ 1824578 h 6021728"/>
              <a:gd name="connsiteX2" fmla="*/ 956609 w 7113492"/>
              <a:gd name="connsiteY2" fmla="*/ 754028 h 6021728"/>
              <a:gd name="connsiteX3" fmla="*/ 2293852 w 7113492"/>
              <a:gd name="connsiteY3" fmla="*/ 281530 h 6021728"/>
              <a:gd name="connsiteX4" fmla="*/ 3705179 w 7113492"/>
              <a:gd name="connsiteY4" fmla="*/ 2117 h 6021728"/>
              <a:gd name="connsiteX5" fmla="*/ 4802136 w 7113492"/>
              <a:gd name="connsiteY5" fmla="*/ 294230 h 6021728"/>
              <a:gd name="connsiteX6" fmla="*/ 6167932 w 7113492"/>
              <a:gd name="connsiteY6" fmla="*/ 611157 h 6021728"/>
              <a:gd name="connsiteX7" fmla="*/ 6896018 w 7113492"/>
              <a:gd name="connsiteY7" fmla="*/ 1753168 h 6021728"/>
              <a:gd name="connsiteX8" fmla="*/ 6777010 w 7113492"/>
              <a:gd name="connsiteY8" fmla="*/ 3216844 h 6021728"/>
              <a:gd name="connsiteX9" fmla="*/ 6453680 w 7113492"/>
              <a:gd name="connsiteY9" fmla="*/ 5465291 h 6021728"/>
              <a:gd name="connsiteX10" fmla="*/ 5095792 w 7113492"/>
              <a:gd name="connsiteY10" fmla="*/ 5813061 h 6021728"/>
              <a:gd name="connsiteX11" fmla="*/ 3705174 w 7113492"/>
              <a:gd name="connsiteY11" fmla="*/ 5931476 h 6021728"/>
              <a:gd name="connsiteX12" fmla="*/ 2171618 w 7113492"/>
              <a:gd name="connsiteY12" fmla="*/ 5955937 h 6021728"/>
              <a:gd name="connsiteX13" fmla="*/ 659811 w 7113492"/>
              <a:gd name="connsiteY13" fmla="*/ 5536727 h 6021728"/>
              <a:gd name="connsiteX14" fmla="*/ 490434 w 7113492"/>
              <a:gd name="connsiteY14" fmla="*/ 3216840 h 6021728"/>
              <a:gd name="connsiteX0" fmla="*/ 490434 w 7214129"/>
              <a:gd name="connsiteY0" fmla="*/ 3216840 h 6021728"/>
              <a:gd name="connsiteX1" fmla="*/ 371390 w 7214129"/>
              <a:gd name="connsiteY1" fmla="*/ 1824578 h 6021728"/>
              <a:gd name="connsiteX2" fmla="*/ 956609 w 7214129"/>
              <a:gd name="connsiteY2" fmla="*/ 754028 h 6021728"/>
              <a:gd name="connsiteX3" fmla="*/ 2293852 w 7214129"/>
              <a:gd name="connsiteY3" fmla="*/ 281530 h 6021728"/>
              <a:gd name="connsiteX4" fmla="*/ 3705179 w 7214129"/>
              <a:gd name="connsiteY4" fmla="*/ 2117 h 6021728"/>
              <a:gd name="connsiteX5" fmla="*/ 4802136 w 7214129"/>
              <a:gd name="connsiteY5" fmla="*/ 294230 h 6021728"/>
              <a:gd name="connsiteX6" fmla="*/ 6167932 w 7214129"/>
              <a:gd name="connsiteY6" fmla="*/ 611157 h 6021728"/>
              <a:gd name="connsiteX7" fmla="*/ 6896018 w 7214129"/>
              <a:gd name="connsiteY7" fmla="*/ 1753168 h 6021728"/>
              <a:gd name="connsiteX8" fmla="*/ 6777010 w 7214129"/>
              <a:gd name="connsiteY8" fmla="*/ 3216844 h 6021728"/>
              <a:gd name="connsiteX9" fmla="*/ 7160241 w 7214129"/>
              <a:gd name="connsiteY9" fmla="*/ 4113337 h 6021728"/>
              <a:gd name="connsiteX10" fmla="*/ 6453680 w 7214129"/>
              <a:gd name="connsiteY10" fmla="*/ 5465291 h 6021728"/>
              <a:gd name="connsiteX11" fmla="*/ 5095792 w 7214129"/>
              <a:gd name="connsiteY11" fmla="*/ 5813061 h 6021728"/>
              <a:gd name="connsiteX12" fmla="*/ 3705174 w 7214129"/>
              <a:gd name="connsiteY12" fmla="*/ 5931476 h 6021728"/>
              <a:gd name="connsiteX13" fmla="*/ 2171618 w 7214129"/>
              <a:gd name="connsiteY13" fmla="*/ 5955937 h 6021728"/>
              <a:gd name="connsiteX14" fmla="*/ 659811 w 7214129"/>
              <a:gd name="connsiteY14" fmla="*/ 5536727 h 6021728"/>
              <a:gd name="connsiteX15" fmla="*/ 490434 w 7214129"/>
              <a:gd name="connsiteY15" fmla="*/ 3216840 h 6021728"/>
              <a:gd name="connsiteX0" fmla="*/ 114862 w 7214129"/>
              <a:gd name="connsiteY0" fmla="*/ 3216840 h 6021728"/>
              <a:gd name="connsiteX1" fmla="*/ 371390 w 7214129"/>
              <a:gd name="connsiteY1" fmla="*/ 1824578 h 6021728"/>
              <a:gd name="connsiteX2" fmla="*/ 956609 w 7214129"/>
              <a:gd name="connsiteY2" fmla="*/ 754028 h 6021728"/>
              <a:gd name="connsiteX3" fmla="*/ 2293852 w 7214129"/>
              <a:gd name="connsiteY3" fmla="*/ 281530 h 6021728"/>
              <a:gd name="connsiteX4" fmla="*/ 3705179 w 7214129"/>
              <a:gd name="connsiteY4" fmla="*/ 2117 h 6021728"/>
              <a:gd name="connsiteX5" fmla="*/ 4802136 w 7214129"/>
              <a:gd name="connsiteY5" fmla="*/ 294230 h 6021728"/>
              <a:gd name="connsiteX6" fmla="*/ 6167932 w 7214129"/>
              <a:gd name="connsiteY6" fmla="*/ 611157 h 6021728"/>
              <a:gd name="connsiteX7" fmla="*/ 6896018 w 7214129"/>
              <a:gd name="connsiteY7" fmla="*/ 1753168 h 6021728"/>
              <a:gd name="connsiteX8" fmla="*/ 6777010 w 7214129"/>
              <a:gd name="connsiteY8" fmla="*/ 3216844 h 6021728"/>
              <a:gd name="connsiteX9" fmla="*/ 7160241 w 7214129"/>
              <a:gd name="connsiteY9" fmla="*/ 4113337 h 6021728"/>
              <a:gd name="connsiteX10" fmla="*/ 6453680 w 7214129"/>
              <a:gd name="connsiteY10" fmla="*/ 5465291 h 6021728"/>
              <a:gd name="connsiteX11" fmla="*/ 5095792 w 7214129"/>
              <a:gd name="connsiteY11" fmla="*/ 5813061 h 6021728"/>
              <a:gd name="connsiteX12" fmla="*/ 3705174 w 7214129"/>
              <a:gd name="connsiteY12" fmla="*/ 5931476 h 6021728"/>
              <a:gd name="connsiteX13" fmla="*/ 2171618 w 7214129"/>
              <a:gd name="connsiteY13" fmla="*/ 5955937 h 6021728"/>
              <a:gd name="connsiteX14" fmla="*/ 659811 w 7214129"/>
              <a:gd name="connsiteY14" fmla="*/ 5536727 h 6021728"/>
              <a:gd name="connsiteX15" fmla="*/ 114862 w 7214129"/>
              <a:gd name="connsiteY15" fmla="*/ 3216840 h 6021728"/>
              <a:gd name="connsiteX0" fmla="*/ 85629 w 7184896"/>
              <a:gd name="connsiteY0" fmla="*/ 3216840 h 6021728"/>
              <a:gd name="connsiteX1" fmla="*/ 342157 w 7184896"/>
              <a:gd name="connsiteY1" fmla="*/ 1824578 h 6021728"/>
              <a:gd name="connsiteX2" fmla="*/ 927376 w 7184896"/>
              <a:gd name="connsiteY2" fmla="*/ 754028 h 6021728"/>
              <a:gd name="connsiteX3" fmla="*/ 2264619 w 7184896"/>
              <a:gd name="connsiteY3" fmla="*/ 281530 h 6021728"/>
              <a:gd name="connsiteX4" fmla="*/ 3675946 w 7184896"/>
              <a:gd name="connsiteY4" fmla="*/ 2117 h 6021728"/>
              <a:gd name="connsiteX5" fmla="*/ 4772903 w 7184896"/>
              <a:gd name="connsiteY5" fmla="*/ 294230 h 6021728"/>
              <a:gd name="connsiteX6" fmla="*/ 6138699 w 7184896"/>
              <a:gd name="connsiteY6" fmla="*/ 611157 h 6021728"/>
              <a:gd name="connsiteX7" fmla="*/ 6866785 w 7184896"/>
              <a:gd name="connsiteY7" fmla="*/ 1753168 h 6021728"/>
              <a:gd name="connsiteX8" fmla="*/ 6747777 w 7184896"/>
              <a:gd name="connsiteY8" fmla="*/ 3216844 h 6021728"/>
              <a:gd name="connsiteX9" fmla="*/ 7131008 w 7184896"/>
              <a:gd name="connsiteY9" fmla="*/ 4113337 h 6021728"/>
              <a:gd name="connsiteX10" fmla="*/ 6424447 w 7184896"/>
              <a:gd name="connsiteY10" fmla="*/ 5465291 h 6021728"/>
              <a:gd name="connsiteX11" fmla="*/ 5066559 w 7184896"/>
              <a:gd name="connsiteY11" fmla="*/ 5813061 h 6021728"/>
              <a:gd name="connsiteX12" fmla="*/ 3675941 w 7184896"/>
              <a:gd name="connsiteY12" fmla="*/ 5931476 h 6021728"/>
              <a:gd name="connsiteX13" fmla="*/ 2142385 w 7184896"/>
              <a:gd name="connsiteY13" fmla="*/ 5955937 h 6021728"/>
              <a:gd name="connsiteX14" fmla="*/ 630578 w 7184896"/>
              <a:gd name="connsiteY14" fmla="*/ 5536727 h 6021728"/>
              <a:gd name="connsiteX15" fmla="*/ 476515 w 7184896"/>
              <a:gd name="connsiteY15" fmla="*/ 4551179 h 6021728"/>
              <a:gd name="connsiteX16" fmla="*/ 85629 w 7184896"/>
              <a:gd name="connsiteY16" fmla="*/ 3216840 h 6021728"/>
              <a:gd name="connsiteX0" fmla="*/ 85629 w 7317534"/>
              <a:gd name="connsiteY0" fmla="*/ 3216840 h 6021728"/>
              <a:gd name="connsiteX1" fmla="*/ 342157 w 7317534"/>
              <a:gd name="connsiteY1" fmla="*/ 1824578 h 6021728"/>
              <a:gd name="connsiteX2" fmla="*/ 927376 w 7317534"/>
              <a:gd name="connsiteY2" fmla="*/ 754028 h 6021728"/>
              <a:gd name="connsiteX3" fmla="*/ 2264619 w 7317534"/>
              <a:gd name="connsiteY3" fmla="*/ 281530 h 6021728"/>
              <a:gd name="connsiteX4" fmla="*/ 3675946 w 7317534"/>
              <a:gd name="connsiteY4" fmla="*/ 2117 h 6021728"/>
              <a:gd name="connsiteX5" fmla="*/ 4772903 w 7317534"/>
              <a:gd name="connsiteY5" fmla="*/ 294230 h 6021728"/>
              <a:gd name="connsiteX6" fmla="*/ 6138699 w 7317534"/>
              <a:gd name="connsiteY6" fmla="*/ 611157 h 6021728"/>
              <a:gd name="connsiteX7" fmla="*/ 6866785 w 7317534"/>
              <a:gd name="connsiteY7" fmla="*/ 1753168 h 6021728"/>
              <a:gd name="connsiteX8" fmla="*/ 7273497 w 7317534"/>
              <a:gd name="connsiteY8" fmla="*/ 3216845 h 6021728"/>
              <a:gd name="connsiteX9" fmla="*/ 7131008 w 7317534"/>
              <a:gd name="connsiteY9" fmla="*/ 4113337 h 6021728"/>
              <a:gd name="connsiteX10" fmla="*/ 6424447 w 7317534"/>
              <a:gd name="connsiteY10" fmla="*/ 5465291 h 6021728"/>
              <a:gd name="connsiteX11" fmla="*/ 5066559 w 7317534"/>
              <a:gd name="connsiteY11" fmla="*/ 5813061 h 6021728"/>
              <a:gd name="connsiteX12" fmla="*/ 3675941 w 7317534"/>
              <a:gd name="connsiteY12" fmla="*/ 5931476 h 6021728"/>
              <a:gd name="connsiteX13" fmla="*/ 2142385 w 7317534"/>
              <a:gd name="connsiteY13" fmla="*/ 5955937 h 6021728"/>
              <a:gd name="connsiteX14" fmla="*/ 630578 w 7317534"/>
              <a:gd name="connsiteY14" fmla="*/ 5536727 h 6021728"/>
              <a:gd name="connsiteX15" fmla="*/ 476515 w 7317534"/>
              <a:gd name="connsiteY15" fmla="*/ 4551179 h 6021728"/>
              <a:gd name="connsiteX16" fmla="*/ 85629 w 7317534"/>
              <a:gd name="connsiteY16" fmla="*/ 3216840 h 6021728"/>
              <a:gd name="connsiteX0" fmla="*/ 85629 w 7347220"/>
              <a:gd name="connsiteY0" fmla="*/ 3216840 h 6021728"/>
              <a:gd name="connsiteX1" fmla="*/ 342157 w 7347220"/>
              <a:gd name="connsiteY1" fmla="*/ 1824578 h 6021728"/>
              <a:gd name="connsiteX2" fmla="*/ 927376 w 7347220"/>
              <a:gd name="connsiteY2" fmla="*/ 754028 h 6021728"/>
              <a:gd name="connsiteX3" fmla="*/ 2264619 w 7347220"/>
              <a:gd name="connsiteY3" fmla="*/ 281530 h 6021728"/>
              <a:gd name="connsiteX4" fmla="*/ 3675946 w 7347220"/>
              <a:gd name="connsiteY4" fmla="*/ 2117 h 6021728"/>
              <a:gd name="connsiteX5" fmla="*/ 4772903 w 7347220"/>
              <a:gd name="connsiteY5" fmla="*/ 294230 h 6021728"/>
              <a:gd name="connsiteX6" fmla="*/ 6138699 w 7347220"/>
              <a:gd name="connsiteY6" fmla="*/ 611157 h 6021728"/>
              <a:gd name="connsiteX7" fmla="*/ 6866785 w 7347220"/>
              <a:gd name="connsiteY7" fmla="*/ 1753168 h 6021728"/>
              <a:gd name="connsiteX8" fmla="*/ 7273497 w 7347220"/>
              <a:gd name="connsiteY8" fmla="*/ 3216845 h 6021728"/>
              <a:gd name="connsiteX9" fmla="*/ 6424447 w 7347220"/>
              <a:gd name="connsiteY9" fmla="*/ 5465291 h 6021728"/>
              <a:gd name="connsiteX10" fmla="*/ 5066559 w 7347220"/>
              <a:gd name="connsiteY10" fmla="*/ 5813061 h 6021728"/>
              <a:gd name="connsiteX11" fmla="*/ 3675941 w 7347220"/>
              <a:gd name="connsiteY11" fmla="*/ 5931476 h 6021728"/>
              <a:gd name="connsiteX12" fmla="*/ 2142385 w 7347220"/>
              <a:gd name="connsiteY12" fmla="*/ 5955937 h 6021728"/>
              <a:gd name="connsiteX13" fmla="*/ 630578 w 7347220"/>
              <a:gd name="connsiteY13" fmla="*/ 5536727 h 6021728"/>
              <a:gd name="connsiteX14" fmla="*/ 476515 w 7347220"/>
              <a:gd name="connsiteY14" fmla="*/ 4551179 h 6021728"/>
              <a:gd name="connsiteX15" fmla="*/ 85629 w 7347220"/>
              <a:gd name="connsiteY15" fmla="*/ 3216840 h 6021728"/>
              <a:gd name="connsiteX0" fmla="*/ 85629 w 7302899"/>
              <a:gd name="connsiteY0" fmla="*/ 3216840 h 6021728"/>
              <a:gd name="connsiteX1" fmla="*/ 342157 w 7302899"/>
              <a:gd name="connsiteY1" fmla="*/ 1824578 h 6021728"/>
              <a:gd name="connsiteX2" fmla="*/ 927376 w 7302899"/>
              <a:gd name="connsiteY2" fmla="*/ 754028 h 6021728"/>
              <a:gd name="connsiteX3" fmla="*/ 2264619 w 7302899"/>
              <a:gd name="connsiteY3" fmla="*/ 281530 h 6021728"/>
              <a:gd name="connsiteX4" fmla="*/ 3675946 w 7302899"/>
              <a:gd name="connsiteY4" fmla="*/ 2117 h 6021728"/>
              <a:gd name="connsiteX5" fmla="*/ 4772903 w 7302899"/>
              <a:gd name="connsiteY5" fmla="*/ 294230 h 6021728"/>
              <a:gd name="connsiteX6" fmla="*/ 6138699 w 7302899"/>
              <a:gd name="connsiteY6" fmla="*/ 611157 h 6021728"/>
              <a:gd name="connsiteX7" fmla="*/ 6866785 w 7302899"/>
              <a:gd name="connsiteY7" fmla="*/ 1753168 h 6021728"/>
              <a:gd name="connsiteX8" fmla="*/ 7273497 w 7302899"/>
              <a:gd name="connsiteY8" fmla="*/ 3216845 h 6021728"/>
              <a:gd name="connsiteX9" fmla="*/ 6690374 w 7302899"/>
              <a:gd name="connsiteY9" fmla="*/ 4332258 h 6021728"/>
              <a:gd name="connsiteX10" fmla="*/ 6424447 w 7302899"/>
              <a:gd name="connsiteY10" fmla="*/ 5465291 h 6021728"/>
              <a:gd name="connsiteX11" fmla="*/ 5066559 w 7302899"/>
              <a:gd name="connsiteY11" fmla="*/ 5813061 h 6021728"/>
              <a:gd name="connsiteX12" fmla="*/ 3675941 w 7302899"/>
              <a:gd name="connsiteY12" fmla="*/ 5931476 h 6021728"/>
              <a:gd name="connsiteX13" fmla="*/ 2142385 w 7302899"/>
              <a:gd name="connsiteY13" fmla="*/ 5955937 h 6021728"/>
              <a:gd name="connsiteX14" fmla="*/ 630578 w 7302899"/>
              <a:gd name="connsiteY14" fmla="*/ 5536727 h 6021728"/>
              <a:gd name="connsiteX15" fmla="*/ 476515 w 7302899"/>
              <a:gd name="connsiteY15" fmla="*/ 4551179 h 6021728"/>
              <a:gd name="connsiteX16" fmla="*/ 85629 w 7302899"/>
              <a:gd name="connsiteY16" fmla="*/ 3216840 h 6021728"/>
              <a:gd name="connsiteX0" fmla="*/ 85629 w 7302899"/>
              <a:gd name="connsiteY0" fmla="*/ 3216840 h 6021728"/>
              <a:gd name="connsiteX1" fmla="*/ 342157 w 7302899"/>
              <a:gd name="connsiteY1" fmla="*/ 1824578 h 6021728"/>
              <a:gd name="connsiteX2" fmla="*/ 927376 w 7302899"/>
              <a:gd name="connsiteY2" fmla="*/ 754028 h 6021728"/>
              <a:gd name="connsiteX3" fmla="*/ 2264619 w 7302899"/>
              <a:gd name="connsiteY3" fmla="*/ 281530 h 6021728"/>
              <a:gd name="connsiteX4" fmla="*/ 3675946 w 7302899"/>
              <a:gd name="connsiteY4" fmla="*/ 2117 h 6021728"/>
              <a:gd name="connsiteX5" fmla="*/ 4772903 w 7302899"/>
              <a:gd name="connsiteY5" fmla="*/ 294230 h 6021728"/>
              <a:gd name="connsiteX6" fmla="*/ 6138699 w 7302899"/>
              <a:gd name="connsiteY6" fmla="*/ 611157 h 6021728"/>
              <a:gd name="connsiteX7" fmla="*/ 6866785 w 7302899"/>
              <a:gd name="connsiteY7" fmla="*/ 1753168 h 6021728"/>
              <a:gd name="connsiteX8" fmla="*/ 7273497 w 7302899"/>
              <a:gd name="connsiteY8" fmla="*/ 3216845 h 6021728"/>
              <a:gd name="connsiteX9" fmla="*/ 6690374 w 7302899"/>
              <a:gd name="connsiteY9" fmla="*/ 4332258 h 6021728"/>
              <a:gd name="connsiteX10" fmla="*/ 6424448 w 7302899"/>
              <a:gd name="connsiteY10" fmla="*/ 5696161 h 6021728"/>
              <a:gd name="connsiteX11" fmla="*/ 5066559 w 7302899"/>
              <a:gd name="connsiteY11" fmla="*/ 5813061 h 6021728"/>
              <a:gd name="connsiteX12" fmla="*/ 3675941 w 7302899"/>
              <a:gd name="connsiteY12" fmla="*/ 5931476 h 6021728"/>
              <a:gd name="connsiteX13" fmla="*/ 2142385 w 7302899"/>
              <a:gd name="connsiteY13" fmla="*/ 5955937 h 6021728"/>
              <a:gd name="connsiteX14" fmla="*/ 630578 w 7302899"/>
              <a:gd name="connsiteY14" fmla="*/ 5536727 h 6021728"/>
              <a:gd name="connsiteX15" fmla="*/ 476515 w 7302899"/>
              <a:gd name="connsiteY15" fmla="*/ 4551179 h 6021728"/>
              <a:gd name="connsiteX16" fmla="*/ 85629 w 7302899"/>
              <a:gd name="connsiteY16" fmla="*/ 3216840 h 6021728"/>
              <a:gd name="connsiteX0" fmla="*/ 85629 w 7281643"/>
              <a:gd name="connsiteY0" fmla="*/ 3216840 h 6021728"/>
              <a:gd name="connsiteX1" fmla="*/ 342157 w 7281643"/>
              <a:gd name="connsiteY1" fmla="*/ 1824578 h 6021728"/>
              <a:gd name="connsiteX2" fmla="*/ 927376 w 7281643"/>
              <a:gd name="connsiteY2" fmla="*/ 754028 h 6021728"/>
              <a:gd name="connsiteX3" fmla="*/ 2264619 w 7281643"/>
              <a:gd name="connsiteY3" fmla="*/ 281530 h 6021728"/>
              <a:gd name="connsiteX4" fmla="*/ 3675946 w 7281643"/>
              <a:gd name="connsiteY4" fmla="*/ 2117 h 6021728"/>
              <a:gd name="connsiteX5" fmla="*/ 4772903 w 7281643"/>
              <a:gd name="connsiteY5" fmla="*/ 294230 h 6021728"/>
              <a:gd name="connsiteX6" fmla="*/ 6138699 w 7281643"/>
              <a:gd name="connsiteY6" fmla="*/ 611157 h 6021728"/>
              <a:gd name="connsiteX7" fmla="*/ 6866785 w 7281643"/>
              <a:gd name="connsiteY7" fmla="*/ 1753168 h 6021728"/>
              <a:gd name="connsiteX8" fmla="*/ 7273497 w 7281643"/>
              <a:gd name="connsiteY8" fmla="*/ 3216845 h 6021728"/>
              <a:gd name="connsiteX9" fmla="*/ 6915664 w 7281643"/>
              <a:gd name="connsiteY9" fmla="*/ 4332258 h 6021728"/>
              <a:gd name="connsiteX10" fmla="*/ 6424448 w 7281643"/>
              <a:gd name="connsiteY10" fmla="*/ 5696161 h 6021728"/>
              <a:gd name="connsiteX11" fmla="*/ 5066559 w 7281643"/>
              <a:gd name="connsiteY11" fmla="*/ 5813061 h 6021728"/>
              <a:gd name="connsiteX12" fmla="*/ 3675941 w 7281643"/>
              <a:gd name="connsiteY12" fmla="*/ 5931476 h 6021728"/>
              <a:gd name="connsiteX13" fmla="*/ 2142385 w 7281643"/>
              <a:gd name="connsiteY13" fmla="*/ 5955937 h 6021728"/>
              <a:gd name="connsiteX14" fmla="*/ 630578 w 7281643"/>
              <a:gd name="connsiteY14" fmla="*/ 5536727 h 6021728"/>
              <a:gd name="connsiteX15" fmla="*/ 476515 w 7281643"/>
              <a:gd name="connsiteY15" fmla="*/ 4551179 h 6021728"/>
              <a:gd name="connsiteX16" fmla="*/ 85629 w 7281643"/>
              <a:gd name="connsiteY16" fmla="*/ 3216840 h 6021728"/>
              <a:gd name="connsiteX0" fmla="*/ 85629 w 7281643"/>
              <a:gd name="connsiteY0" fmla="*/ 3216840 h 6021728"/>
              <a:gd name="connsiteX1" fmla="*/ 342157 w 7281643"/>
              <a:gd name="connsiteY1" fmla="*/ 1824578 h 6021728"/>
              <a:gd name="connsiteX2" fmla="*/ 927377 w 7281643"/>
              <a:gd name="connsiteY2" fmla="*/ 754029 h 6021728"/>
              <a:gd name="connsiteX3" fmla="*/ 2264619 w 7281643"/>
              <a:gd name="connsiteY3" fmla="*/ 281530 h 6021728"/>
              <a:gd name="connsiteX4" fmla="*/ 3675946 w 7281643"/>
              <a:gd name="connsiteY4" fmla="*/ 2117 h 6021728"/>
              <a:gd name="connsiteX5" fmla="*/ 4772903 w 7281643"/>
              <a:gd name="connsiteY5" fmla="*/ 294230 h 6021728"/>
              <a:gd name="connsiteX6" fmla="*/ 6138699 w 7281643"/>
              <a:gd name="connsiteY6" fmla="*/ 611157 h 6021728"/>
              <a:gd name="connsiteX7" fmla="*/ 6866785 w 7281643"/>
              <a:gd name="connsiteY7" fmla="*/ 1753168 h 6021728"/>
              <a:gd name="connsiteX8" fmla="*/ 7273497 w 7281643"/>
              <a:gd name="connsiteY8" fmla="*/ 3216845 h 6021728"/>
              <a:gd name="connsiteX9" fmla="*/ 6915664 w 7281643"/>
              <a:gd name="connsiteY9" fmla="*/ 4332258 h 6021728"/>
              <a:gd name="connsiteX10" fmla="*/ 6424448 w 7281643"/>
              <a:gd name="connsiteY10" fmla="*/ 5696161 h 6021728"/>
              <a:gd name="connsiteX11" fmla="*/ 5066559 w 7281643"/>
              <a:gd name="connsiteY11" fmla="*/ 5813061 h 6021728"/>
              <a:gd name="connsiteX12" fmla="*/ 3675941 w 7281643"/>
              <a:gd name="connsiteY12" fmla="*/ 5931476 h 6021728"/>
              <a:gd name="connsiteX13" fmla="*/ 2142385 w 7281643"/>
              <a:gd name="connsiteY13" fmla="*/ 5955937 h 6021728"/>
              <a:gd name="connsiteX14" fmla="*/ 630578 w 7281643"/>
              <a:gd name="connsiteY14" fmla="*/ 5536727 h 6021728"/>
              <a:gd name="connsiteX15" fmla="*/ 476515 w 7281643"/>
              <a:gd name="connsiteY15" fmla="*/ 4551179 h 6021728"/>
              <a:gd name="connsiteX16" fmla="*/ 85629 w 7281643"/>
              <a:gd name="connsiteY16" fmla="*/ 3216840 h 6021728"/>
              <a:gd name="connsiteX0" fmla="*/ 85629 w 7281643"/>
              <a:gd name="connsiteY0" fmla="*/ 3216840 h 6021728"/>
              <a:gd name="connsiteX1" fmla="*/ 195020 w 7281643"/>
              <a:gd name="connsiteY1" fmla="*/ 1824579 h 6021728"/>
              <a:gd name="connsiteX2" fmla="*/ 927377 w 7281643"/>
              <a:gd name="connsiteY2" fmla="*/ 754029 h 6021728"/>
              <a:gd name="connsiteX3" fmla="*/ 2264619 w 7281643"/>
              <a:gd name="connsiteY3" fmla="*/ 281530 h 6021728"/>
              <a:gd name="connsiteX4" fmla="*/ 3675946 w 7281643"/>
              <a:gd name="connsiteY4" fmla="*/ 2117 h 6021728"/>
              <a:gd name="connsiteX5" fmla="*/ 4772903 w 7281643"/>
              <a:gd name="connsiteY5" fmla="*/ 294230 h 6021728"/>
              <a:gd name="connsiteX6" fmla="*/ 6138699 w 7281643"/>
              <a:gd name="connsiteY6" fmla="*/ 611157 h 6021728"/>
              <a:gd name="connsiteX7" fmla="*/ 6866785 w 7281643"/>
              <a:gd name="connsiteY7" fmla="*/ 1753168 h 6021728"/>
              <a:gd name="connsiteX8" fmla="*/ 7273497 w 7281643"/>
              <a:gd name="connsiteY8" fmla="*/ 3216845 h 6021728"/>
              <a:gd name="connsiteX9" fmla="*/ 6915664 w 7281643"/>
              <a:gd name="connsiteY9" fmla="*/ 4332258 h 6021728"/>
              <a:gd name="connsiteX10" fmla="*/ 6424448 w 7281643"/>
              <a:gd name="connsiteY10" fmla="*/ 5696161 h 6021728"/>
              <a:gd name="connsiteX11" fmla="*/ 5066559 w 7281643"/>
              <a:gd name="connsiteY11" fmla="*/ 5813061 h 6021728"/>
              <a:gd name="connsiteX12" fmla="*/ 3675941 w 7281643"/>
              <a:gd name="connsiteY12" fmla="*/ 5931476 h 6021728"/>
              <a:gd name="connsiteX13" fmla="*/ 2142385 w 7281643"/>
              <a:gd name="connsiteY13" fmla="*/ 5955937 h 6021728"/>
              <a:gd name="connsiteX14" fmla="*/ 630578 w 7281643"/>
              <a:gd name="connsiteY14" fmla="*/ 5536727 h 6021728"/>
              <a:gd name="connsiteX15" fmla="*/ 476515 w 7281643"/>
              <a:gd name="connsiteY15" fmla="*/ 4551179 h 6021728"/>
              <a:gd name="connsiteX16" fmla="*/ 85629 w 7281643"/>
              <a:gd name="connsiteY16" fmla="*/ 3216840 h 6021728"/>
              <a:gd name="connsiteX0" fmla="*/ 85629 w 7289862"/>
              <a:gd name="connsiteY0" fmla="*/ 3216840 h 6021728"/>
              <a:gd name="connsiteX1" fmla="*/ 195020 w 7289862"/>
              <a:gd name="connsiteY1" fmla="*/ 1824579 h 6021728"/>
              <a:gd name="connsiteX2" fmla="*/ 927377 w 7289862"/>
              <a:gd name="connsiteY2" fmla="*/ 754029 h 6021728"/>
              <a:gd name="connsiteX3" fmla="*/ 2264619 w 7289862"/>
              <a:gd name="connsiteY3" fmla="*/ 281530 h 6021728"/>
              <a:gd name="connsiteX4" fmla="*/ 3675946 w 7289862"/>
              <a:gd name="connsiteY4" fmla="*/ 2117 h 6021728"/>
              <a:gd name="connsiteX5" fmla="*/ 4772903 w 7289862"/>
              <a:gd name="connsiteY5" fmla="*/ 294230 h 6021728"/>
              <a:gd name="connsiteX6" fmla="*/ 6138699 w 7289862"/>
              <a:gd name="connsiteY6" fmla="*/ 611157 h 6021728"/>
              <a:gd name="connsiteX7" fmla="*/ 7013857 w 7289862"/>
              <a:gd name="connsiteY7" fmla="*/ 1753168 h 6021728"/>
              <a:gd name="connsiteX8" fmla="*/ 7273497 w 7289862"/>
              <a:gd name="connsiteY8" fmla="*/ 3216845 h 6021728"/>
              <a:gd name="connsiteX9" fmla="*/ 6915664 w 7289862"/>
              <a:gd name="connsiteY9" fmla="*/ 4332258 h 6021728"/>
              <a:gd name="connsiteX10" fmla="*/ 6424448 w 7289862"/>
              <a:gd name="connsiteY10" fmla="*/ 5696161 h 6021728"/>
              <a:gd name="connsiteX11" fmla="*/ 5066559 w 7289862"/>
              <a:gd name="connsiteY11" fmla="*/ 5813061 h 6021728"/>
              <a:gd name="connsiteX12" fmla="*/ 3675941 w 7289862"/>
              <a:gd name="connsiteY12" fmla="*/ 5931476 h 6021728"/>
              <a:gd name="connsiteX13" fmla="*/ 2142385 w 7289862"/>
              <a:gd name="connsiteY13" fmla="*/ 5955937 h 6021728"/>
              <a:gd name="connsiteX14" fmla="*/ 630578 w 7289862"/>
              <a:gd name="connsiteY14" fmla="*/ 5536727 h 6021728"/>
              <a:gd name="connsiteX15" fmla="*/ 476515 w 7289862"/>
              <a:gd name="connsiteY15" fmla="*/ 4551179 h 6021728"/>
              <a:gd name="connsiteX16" fmla="*/ 85629 w 7289862"/>
              <a:gd name="connsiteY16" fmla="*/ 3216840 h 6021728"/>
              <a:gd name="connsiteX0" fmla="*/ 85629 w 7129433"/>
              <a:gd name="connsiteY0" fmla="*/ 3216840 h 6021728"/>
              <a:gd name="connsiteX1" fmla="*/ 195020 w 7129433"/>
              <a:gd name="connsiteY1" fmla="*/ 1824579 h 6021728"/>
              <a:gd name="connsiteX2" fmla="*/ 927377 w 7129433"/>
              <a:gd name="connsiteY2" fmla="*/ 754029 h 6021728"/>
              <a:gd name="connsiteX3" fmla="*/ 2264619 w 7129433"/>
              <a:gd name="connsiteY3" fmla="*/ 281530 h 6021728"/>
              <a:gd name="connsiteX4" fmla="*/ 3675946 w 7129433"/>
              <a:gd name="connsiteY4" fmla="*/ 2117 h 6021728"/>
              <a:gd name="connsiteX5" fmla="*/ 4772903 w 7129433"/>
              <a:gd name="connsiteY5" fmla="*/ 294230 h 6021728"/>
              <a:gd name="connsiteX6" fmla="*/ 6138699 w 7129433"/>
              <a:gd name="connsiteY6" fmla="*/ 611157 h 6021728"/>
              <a:gd name="connsiteX7" fmla="*/ 7013857 w 7129433"/>
              <a:gd name="connsiteY7" fmla="*/ 1753168 h 6021728"/>
              <a:gd name="connsiteX8" fmla="*/ 6832153 w 7129433"/>
              <a:gd name="connsiteY8" fmla="*/ 3216845 h 6021728"/>
              <a:gd name="connsiteX9" fmla="*/ 6915664 w 7129433"/>
              <a:gd name="connsiteY9" fmla="*/ 4332258 h 6021728"/>
              <a:gd name="connsiteX10" fmla="*/ 6424448 w 7129433"/>
              <a:gd name="connsiteY10" fmla="*/ 5696161 h 6021728"/>
              <a:gd name="connsiteX11" fmla="*/ 5066559 w 7129433"/>
              <a:gd name="connsiteY11" fmla="*/ 5813061 h 6021728"/>
              <a:gd name="connsiteX12" fmla="*/ 3675941 w 7129433"/>
              <a:gd name="connsiteY12" fmla="*/ 5931476 h 6021728"/>
              <a:gd name="connsiteX13" fmla="*/ 2142385 w 7129433"/>
              <a:gd name="connsiteY13" fmla="*/ 5955937 h 6021728"/>
              <a:gd name="connsiteX14" fmla="*/ 630578 w 7129433"/>
              <a:gd name="connsiteY14" fmla="*/ 5536727 h 6021728"/>
              <a:gd name="connsiteX15" fmla="*/ 476515 w 7129433"/>
              <a:gd name="connsiteY15" fmla="*/ 4551179 h 6021728"/>
              <a:gd name="connsiteX16" fmla="*/ 85629 w 7129433"/>
              <a:gd name="connsiteY16" fmla="*/ 3216840 h 6021728"/>
              <a:gd name="connsiteX0" fmla="*/ 85629 w 7129433"/>
              <a:gd name="connsiteY0" fmla="*/ 3216840 h 5998589"/>
              <a:gd name="connsiteX1" fmla="*/ 195020 w 7129433"/>
              <a:gd name="connsiteY1" fmla="*/ 1824579 h 5998589"/>
              <a:gd name="connsiteX2" fmla="*/ 927377 w 7129433"/>
              <a:gd name="connsiteY2" fmla="*/ 754029 h 5998589"/>
              <a:gd name="connsiteX3" fmla="*/ 2264619 w 7129433"/>
              <a:gd name="connsiteY3" fmla="*/ 281530 h 5998589"/>
              <a:gd name="connsiteX4" fmla="*/ 3675946 w 7129433"/>
              <a:gd name="connsiteY4" fmla="*/ 2117 h 5998589"/>
              <a:gd name="connsiteX5" fmla="*/ 4772903 w 7129433"/>
              <a:gd name="connsiteY5" fmla="*/ 294230 h 5998589"/>
              <a:gd name="connsiteX6" fmla="*/ 6138699 w 7129433"/>
              <a:gd name="connsiteY6" fmla="*/ 611157 h 5998589"/>
              <a:gd name="connsiteX7" fmla="*/ 7013857 w 7129433"/>
              <a:gd name="connsiteY7" fmla="*/ 1753168 h 5998589"/>
              <a:gd name="connsiteX8" fmla="*/ 6832153 w 7129433"/>
              <a:gd name="connsiteY8" fmla="*/ 3216845 h 5998589"/>
              <a:gd name="connsiteX9" fmla="*/ 6915664 w 7129433"/>
              <a:gd name="connsiteY9" fmla="*/ 4332258 h 5998589"/>
              <a:gd name="connsiteX10" fmla="*/ 6424448 w 7129433"/>
              <a:gd name="connsiteY10" fmla="*/ 5696161 h 5998589"/>
              <a:gd name="connsiteX11" fmla="*/ 5066559 w 7129433"/>
              <a:gd name="connsiteY11" fmla="*/ 5813061 h 5998589"/>
              <a:gd name="connsiteX12" fmla="*/ 3675941 w 7129433"/>
              <a:gd name="connsiteY12" fmla="*/ 5931476 h 5998589"/>
              <a:gd name="connsiteX13" fmla="*/ 2142385 w 7129433"/>
              <a:gd name="connsiteY13" fmla="*/ 5732886 h 5998589"/>
              <a:gd name="connsiteX14" fmla="*/ 630578 w 7129433"/>
              <a:gd name="connsiteY14" fmla="*/ 5536727 h 5998589"/>
              <a:gd name="connsiteX15" fmla="*/ 476515 w 7129433"/>
              <a:gd name="connsiteY15" fmla="*/ 4551179 h 5998589"/>
              <a:gd name="connsiteX16" fmla="*/ 85629 w 7129433"/>
              <a:gd name="connsiteY16" fmla="*/ 3216840 h 5998589"/>
              <a:gd name="connsiteX0" fmla="*/ 85629 w 7129433"/>
              <a:gd name="connsiteY0" fmla="*/ 3216840 h 5998589"/>
              <a:gd name="connsiteX1" fmla="*/ 195020 w 7129433"/>
              <a:gd name="connsiteY1" fmla="*/ 1824579 h 5998589"/>
              <a:gd name="connsiteX2" fmla="*/ 927377 w 7129433"/>
              <a:gd name="connsiteY2" fmla="*/ 754029 h 5998589"/>
              <a:gd name="connsiteX3" fmla="*/ 2264619 w 7129433"/>
              <a:gd name="connsiteY3" fmla="*/ 281530 h 5998589"/>
              <a:gd name="connsiteX4" fmla="*/ 3675946 w 7129433"/>
              <a:gd name="connsiteY4" fmla="*/ 2117 h 5998589"/>
              <a:gd name="connsiteX5" fmla="*/ 4772903 w 7129433"/>
              <a:gd name="connsiteY5" fmla="*/ 294230 h 5998589"/>
              <a:gd name="connsiteX6" fmla="*/ 6138699 w 7129433"/>
              <a:gd name="connsiteY6" fmla="*/ 611157 h 5998589"/>
              <a:gd name="connsiteX7" fmla="*/ 7013857 w 7129433"/>
              <a:gd name="connsiteY7" fmla="*/ 1753168 h 5998589"/>
              <a:gd name="connsiteX8" fmla="*/ 6832153 w 7129433"/>
              <a:gd name="connsiteY8" fmla="*/ 3216845 h 5998589"/>
              <a:gd name="connsiteX9" fmla="*/ 6915664 w 7129433"/>
              <a:gd name="connsiteY9" fmla="*/ 4332258 h 5998589"/>
              <a:gd name="connsiteX10" fmla="*/ 6424448 w 7129433"/>
              <a:gd name="connsiteY10" fmla="*/ 5696161 h 5998589"/>
              <a:gd name="connsiteX11" fmla="*/ 5066559 w 7129433"/>
              <a:gd name="connsiteY11" fmla="*/ 5813061 h 5998589"/>
              <a:gd name="connsiteX12" fmla="*/ 3675941 w 7129433"/>
              <a:gd name="connsiteY12" fmla="*/ 5931476 h 5998589"/>
              <a:gd name="connsiteX13" fmla="*/ 2142385 w 7129433"/>
              <a:gd name="connsiteY13" fmla="*/ 5732886 h 5998589"/>
              <a:gd name="connsiteX14" fmla="*/ 630578 w 7129433"/>
              <a:gd name="connsiteY14" fmla="*/ 5685387 h 5998589"/>
              <a:gd name="connsiteX15" fmla="*/ 476515 w 7129433"/>
              <a:gd name="connsiteY15" fmla="*/ 4551179 h 5998589"/>
              <a:gd name="connsiteX16" fmla="*/ 85629 w 7129433"/>
              <a:gd name="connsiteY16" fmla="*/ 3216840 h 5998589"/>
              <a:gd name="connsiteX0" fmla="*/ 85629 w 7129433"/>
              <a:gd name="connsiteY0" fmla="*/ 3299335 h 6081084"/>
              <a:gd name="connsiteX1" fmla="*/ 195020 w 7129433"/>
              <a:gd name="connsiteY1" fmla="*/ 1907074 h 6081084"/>
              <a:gd name="connsiteX2" fmla="*/ 927377 w 7129433"/>
              <a:gd name="connsiteY2" fmla="*/ 836524 h 6081084"/>
              <a:gd name="connsiteX3" fmla="*/ 2632346 w 7129433"/>
              <a:gd name="connsiteY3" fmla="*/ 884397 h 6081084"/>
              <a:gd name="connsiteX4" fmla="*/ 3675946 w 7129433"/>
              <a:gd name="connsiteY4" fmla="*/ 84612 h 6081084"/>
              <a:gd name="connsiteX5" fmla="*/ 4772903 w 7129433"/>
              <a:gd name="connsiteY5" fmla="*/ 376725 h 6081084"/>
              <a:gd name="connsiteX6" fmla="*/ 6138699 w 7129433"/>
              <a:gd name="connsiteY6" fmla="*/ 693652 h 6081084"/>
              <a:gd name="connsiteX7" fmla="*/ 7013857 w 7129433"/>
              <a:gd name="connsiteY7" fmla="*/ 1835663 h 6081084"/>
              <a:gd name="connsiteX8" fmla="*/ 6832153 w 7129433"/>
              <a:gd name="connsiteY8" fmla="*/ 3299340 h 6081084"/>
              <a:gd name="connsiteX9" fmla="*/ 6915664 w 7129433"/>
              <a:gd name="connsiteY9" fmla="*/ 4414753 h 6081084"/>
              <a:gd name="connsiteX10" fmla="*/ 6424448 w 7129433"/>
              <a:gd name="connsiteY10" fmla="*/ 5778656 h 6081084"/>
              <a:gd name="connsiteX11" fmla="*/ 5066559 w 7129433"/>
              <a:gd name="connsiteY11" fmla="*/ 5895556 h 6081084"/>
              <a:gd name="connsiteX12" fmla="*/ 3675941 w 7129433"/>
              <a:gd name="connsiteY12" fmla="*/ 6013971 h 6081084"/>
              <a:gd name="connsiteX13" fmla="*/ 2142385 w 7129433"/>
              <a:gd name="connsiteY13" fmla="*/ 5815381 h 6081084"/>
              <a:gd name="connsiteX14" fmla="*/ 630578 w 7129433"/>
              <a:gd name="connsiteY14" fmla="*/ 5767882 h 6081084"/>
              <a:gd name="connsiteX15" fmla="*/ 476515 w 7129433"/>
              <a:gd name="connsiteY15" fmla="*/ 4633674 h 6081084"/>
              <a:gd name="connsiteX16" fmla="*/ 85629 w 7129433"/>
              <a:gd name="connsiteY16" fmla="*/ 3299335 h 6081084"/>
              <a:gd name="connsiteX0" fmla="*/ 85629 w 7129433"/>
              <a:gd name="connsiteY0" fmla="*/ 3299335 h 6081084"/>
              <a:gd name="connsiteX1" fmla="*/ 195020 w 7129433"/>
              <a:gd name="connsiteY1" fmla="*/ 1907074 h 6081084"/>
              <a:gd name="connsiteX2" fmla="*/ 706688 w 7129433"/>
              <a:gd name="connsiteY2" fmla="*/ 1133869 h 6081084"/>
              <a:gd name="connsiteX3" fmla="*/ 2632346 w 7129433"/>
              <a:gd name="connsiteY3" fmla="*/ 884397 h 6081084"/>
              <a:gd name="connsiteX4" fmla="*/ 3675946 w 7129433"/>
              <a:gd name="connsiteY4" fmla="*/ 84612 h 6081084"/>
              <a:gd name="connsiteX5" fmla="*/ 4772903 w 7129433"/>
              <a:gd name="connsiteY5" fmla="*/ 376725 h 6081084"/>
              <a:gd name="connsiteX6" fmla="*/ 6138699 w 7129433"/>
              <a:gd name="connsiteY6" fmla="*/ 693652 h 6081084"/>
              <a:gd name="connsiteX7" fmla="*/ 7013857 w 7129433"/>
              <a:gd name="connsiteY7" fmla="*/ 1835663 h 6081084"/>
              <a:gd name="connsiteX8" fmla="*/ 6832153 w 7129433"/>
              <a:gd name="connsiteY8" fmla="*/ 3299340 h 6081084"/>
              <a:gd name="connsiteX9" fmla="*/ 6915664 w 7129433"/>
              <a:gd name="connsiteY9" fmla="*/ 4414753 h 6081084"/>
              <a:gd name="connsiteX10" fmla="*/ 6424448 w 7129433"/>
              <a:gd name="connsiteY10" fmla="*/ 5778656 h 6081084"/>
              <a:gd name="connsiteX11" fmla="*/ 5066559 w 7129433"/>
              <a:gd name="connsiteY11" fmla="*/ 5895556 h 6081084"/>
              <a:gd name="connsiteX12" fmla="*/ 3675941 w 7129433"/>
              <a:gd name="connsiteY12" fmla="*/ 6013971 h 6081084"/>
              <a:gd name="connsiteX13" fmla="*/ 2142385 w 7129433"/>
              <a:gd name="connsiteY13" fmla="*/ 5815381 h 6081084"/>
              <a:gd name="connsiteX14" fmla="*/ 630578 w 7129433"/>
              <a:gd name="connsiteY14" fmla="*/ 5767882 h 6081084"/>
              <a:gd name="connsiteX15" fmla="*/ 476515 w 7129433"/>
              <a:gd name="connsiteY15" fmla="*/ 4633674 h 6081084"/>
              <a:gd name="connsiteX16" fmla="*/ 85629 w 7129433"/>
              <a:gd name="connsiteY16" fmla="*/ 3299335 h 6081084"/>
              <a:gd name="connsiteX0" fmla="*/ 85629 w 7129433"/>
              <a:gd name="connsiteY0" fmla="*/ 3249769 h 6031518"/>
              <a:gd name="connsiteX1" fmla="*/ 195020 w 7129433"/>
              <a:gd name="connsiteY1" fmla="*/ 1857508 h 6031518"/>
              <a:gd name="connsiteX2" fmla="*/ 706688 w 7129433"/>
              <a:gd name="connsiteY2" fmla="*/ 1084303 h 6031518"/>
              <a:gd name="connsiteX3" fmla="*/ 2117449 w 7129433"/>
              <a:gd name="connsiteY3" fmla="*/ 537436 h 6031518"/>
              <a:gd name="connsiteX4" fmla="*/ 3675946 w 7129433"/>
              <a:gd name="connsiteY4" fmla="*/ 35046 h 6031518"/>
              <a:gd name="connsiteX5" fmla="*/ 4772903 w 7129433"/>
              <a:gd name="connsiteY5" fmla="*/ 327159 h 6031518"/>
              <a:gd name="connsiteX6" fmla="*/ 6138699 w 7129433"/>
              <a:gd name="connsiteY6" fmla="*/ 644086 h 6031518"/>
              <a:gd name="connsiteX7" fmla="*/ 7013857 w 7129433"/>
              <a:gd name="connsiteY7" fmla="*/ 1786097 h 6031518"/>
              <a:gd name="connsiteX8" fmla="*/ 6832153 w 7129433"/>
              <a:gd name="connsiteY8" fmla="*/ 3249774 h 6031518"/>
              <a:gd name="connsiteX9" fmla="*/ 6915664 w 7129433"/>
              <a:gd name="connsiteY9" fmla="*/ 4365187 h 6031518"/>
              <a:gd name="connsiteX10" fmla="*/ 6424448 w 7129433"/>
              <a:gd name="connsiteY10" fmla="*/ 5729090 h 6031518"/>
              <a:gd name="connsiteX11" fmla="*/ 5066559 w 7129433"/>
              <a:gd name="connsiteY11" fmla="*/ 5845990 h 6031518"/>
              <a:gd name="connsiteX12" fmla="*/ 3675941 w 7129433"/>
              <a:gd name="connsiteY12" fmla="*/ 5964405 h 6031518"/>
              <a:gd name="connsiteX13" fmla="*/ 2142385 w 7129433"/>
              <a:gd name="connsiteY13" fmla="*/ 5765815 h 6031518"/>
              <a:gd name="connsiteX14" fmla="*/ 630578 w 7129433"/>
              <a:gd name="connsiteY14" fmla="*/ 5718316 h 6031518"/>
              <a:gd name="connsiteX15" fmla="*/ 476515 w 7129433"/>
              <a:gd name="connsiteY15" fmla="*/ 4584108 h 6031518"/>
              <a:gd name="connsiteX16" fmla="*/ 85629 w 7129433"/>
              <a:gd name="connsiteY16" fmla="*/ 3249769 h 6031518"/>
              <a:gd name="connsiteX0" fmla="*/ 85629 w 7129433"/>
              <a:gd name="connsiteY0" fmla="*/ 2957393 h 5739142"/>
              <a:gd name="connsiteX1" fmla="*/ 195020 w 7129433"/>
              <a:gd name="connsiteY1" fmla="*/ 1565132 h 5739142"/>
              <a:gd name="connsiteX2" fmla="*/ 706688 w 7129433"/>
              <a:gd name="connsiteY2" fmla="*/ 791927 h 5739142"/>
              <a:gd name="connsiteX3" fmla="*/ 2117449 w 7129433"/>
              <a:gd name="connsiteY3" fmla="*/ 245060 h 5739142"/>
              <a:gd name="connsiteX4" fmla="*/ 3675946 w 7129433"/>
              <a:gd name="connsiteY4" fmla="*/ 560411 h 5739142"/>
              <a:gd name="connsiteX5" fmla="*/ 4772903 w 7129433"/>
              <a:gd name="connsiteY5" fmla="*/ 34783 h 5739142"/>
              <a:gd name="connsiteX6" fmla="*/ 6138699 w 7129433"/>
              <a:gd name="connsiteY6" fmla="*/ 351710 h 5739142"/>
              <a:gd name="connsiteX7" fmla="*/ 7013857 w 7129433"/>
              <a:gd name="connsiteY7" fmla="*/ 1493721 h 5739142"/>
              <a:gd name="connsiteX8" fmla="*/ 6832153 w 7129433"/>
              <a:gd name="connsiteY8" fmla="*/ 2957398 h 5739142"/>
              <a:gd name="connsiteX9" fmla="*/ 6915664 w 7129433"/>
              <a:gd name="connsiteY9" fmla="*/ 4072811 h 5739142"/>
              <a:gd name="connsiteX10" fmla="*/ 6424448 w 7129433"/>
              <a:gd name="connsiteY10" fmla="*/ 5436714 h 5739142"/>
              <a:gd name="connsiteX11" fmla="*/ 5066559 w 7129433"/>
              <a:gd name="connsiteY11" fmla="*/ 5553614 h 5739142"/>
              <a:gd name="connsiteX12" fmla="*/ 3675941 w 7129433"/>
              <a:gd name="connsiteY12" fmla="*/ 5672029 h 5739142"/>
              <a:gd name="connsiteX13" fmla="*/ 2142385 w 7129433"/>
              <a:gd name="connsiteY13" fmla="*/ 5473439 h 5739142"/>
              <a:gd name="connsiteX14" fmla="*/ 630578 w 7129433"/>
              <a:gd name="connsiteY14" fmla="*/ 5425940 h 5739142"/>
              <a:gd name="connsiteX15" fmla="*/ 476515 w 7129433"/>
              <a:gd name="connsiteY15" fmla="*/ 4291732 h 5739142"/>
              <a:gd name="connsiteX16" fmla="*/ 85629 w 7129433"/>
              <a:gd name="connsiteY16" fmla="*/ 2957393 h 5739142"/>
              <a:gd name="connsiteX0" fmla="*/ 85629 w 7129433"/>
              <a:gd name="connsiteY0" fmla="*/ 2811672 h 5593421"/>
              <a:gd name="connsiteX1" fmla="*/ 195020 w 7129433"/>
              <a:gd name="connsiteY1" fmla="*/ 1419411 h 5593421"/>
              <a:gd name="connsiteX2" fmla="*/ 706688 w 7129433"/>
              <a:gd name="connsiteY2" fmla="*/ 646206 h 5593421"/>
              <a:gd name="connsiteX3" fmla="*/ 2117449 w 7129433"/>
              <a:gd name="connsiteY3" fmla="*/ 99339 h 5593421"/>
              <a:gd name="connsiteX4" fmla="*/ 3675946 w 7129433"/>
              <a:gd name="connsiteY4" fmla="*/ 414690 h 5593421"/>
              <a:gd name="connsiteX5" fmla="*/ 4552215 w 7129433"/>
              <a:gd name="connsiteY5" fmla="*/ 112064 h 5593421"/>
              <a:gd name="connsiteX6" fmla="*/ 6138699 w 7129433"/>
              <a:gd name="connsiteY6" fmla="*/ 205989 h 5593421"/>
              <a:gd name="connsiteX7" fmla="*/ 7013857 w 7129433"/>
              <a:gd name="connsiteY7" fmla="*/ 1348000 h 5593421"/>
              <a:gd name="connsiteX8" fmla="*/ 6832153 w 7129433"/>
              <a:gd name="connsiteY8" fmla="*/ 2811677 h 5593421"/>
              <a:gd name="connsiteX9" fmla="*/ 6915664 w 7129433"/>
              <a:gd name="connsiteY9" fmla="*/ 3927090 h 5593421"/>
              <a:gd name="connsiteX10" fmla="*/ 6424448 w 7129433"/>
              <a:gd name="connsiteY10" fmla="*/ 5290993 h 5593421"/>
              <a:gd name="connsiteX11" fmla="*/ 5066559 w 7129433"/>
              <a:gd name="connsiteY11" fmla="*/ 5407893 h 5593421"/>
              <a:gd name="connsiteX12" fmla="*/ 3675941 w 7129433"/>
              <a:gd name="connsiteY12" fmla="*/ 5526308 h 5593421"/>
              <a:gd name="connsiteX13" fmla="*/ 2142385 w 7129433"/>
              <a:gd name="connsiteY13" fmla="*/ 5327718 h 5593421"/>
              <a:gd name="connsiteX14" fmla="*/ 630578 w 7129433"/>
              <a:gd name="connsiteY14" fmla="*/ 5280219 h 5593421"/>
              <a:gd name="connsiteX15" fmla="*/ 476515 w 7129433"/>
              <a:gd name="connsiteY15" fmla="*/ 4146011 h 5593421"/>
              <a:gd name="connsiteX16" fmla="*/ 85629 w 7129433"/>
              <a:gd name="connsiteY16" fmla="*/ 2811672 h 5593421"/>
              <a:gd name="connsiteX0" fmla="*/ 85629 w 7129433"/>
              <a:gd name="connsiteY0" fmla="*/ 2811672 h 5593421"/>
              <a:gd name="connsiteX1" fmla="*/ 195020 w 7129433"/>
              <a:gd name="connsiteY1" fmla="*/ 1419411 h 5593421"/>
              <a:gd name="connsiteX2" fmla="*/ 706688 w 7129433"/>
              <a:gd name="connsiteY2" fmla="*/ 646206 h 5593421"/>
              <a:gd name="connsiteX3" fmla="*/ 2117449 w 7129433"/>
              <a:gd name="connsiteY3" fmla="*/ 99339 h 5593421"/>
              <a:gd name="connsiteX4" fmla="*/ 3675946 w 7129433"/>
              <a:gd name="connsiteY4" fmla="*/ 191638 h 5593421"/>
              <a:gd name="connsiteX5" fmla="*/ 4552215 w 7129433"/>
              <a:gd name="connsiteY5" fmla="*/ 112064 h 5593421"/>
              <a:gd name="connsiteX6" fmla="*/ 6138699 w 7129433"/>
              <a:gd name="connsiteY6" fmla="*/ 205989 h 5593421"/>
              <a:gd name="connsiteX7" fmla="*/ 7013857 w 7129433"/>
              <a:gd name="connsiteY7" fmla="*/ 1348000 h 5593421"/>
              <a:gd name="connsiteX8" fmla="*/ 6832153 w 7129433"/>
              <a:gd name="connsiteY8" fmla="*/ 2811677 h 5593421"/>
              <a:gd name="connsiteX9" fmla="*/ 6915664 w 7129433"/>
              <a:gd name="connsiteY9" fmla="*/ 3927090 h 5593421"/>
              <a:gd name="connsiteX10" fmla="*/ 6424448 w 7129433"/>
              <a:gd name="connsiteY10" fmla="*/ 5290993 h 5593421"/>
              <a:gd name="connsiteX11" fmla="*/ 5066559 w 7129433"/>
              <a:gd name="connsiteY11" fmla="*/ 5407893 h 5593421"/>
              <a:gd name="connsiteX12" fmla="*/ 3675941 w 7129433"/>
              <a:gd name="connsiteY12" fmla="*/ 5526308 h 5593421"/>
              <a:gd name="connsiteX13" fmla="*/ 2142385 w 7129433"/>
              <a:gd name="connsiteY13" fmla="*/ 5327718 h 5593421"/>
              <a:gd name="connsiteX14" fmla="*/ 630578 w 7129433"/>
              <a:gd name="connsiteY14" fmla="*/ 5280219 h 5593421"/>
              <a:gd name="connsiteX15" fmla="*/ 476515 w 7129433"/>
              <a:gd name="connsiteY15" fmla="*/ 4146011 h 5593421"/>
              <a:gd name="connsiteX16" fmla="*/ 85629 w 7129433"/>
              <a:gd name="connsiteY16" fmla="*/ 2811672 h 5593421"/>
              <a:gd name="connsiteX0" fmla="*/ 85629 w 7129433"/>
              <a:gd name="connsiteY0" fmla="*/ 2788094 h 5569843"/>
              <a:gd name="connsiteX1" fmla="*/ 195020 w 7129433"/>
              <a:gd name="connsiteY1" fmla="*/ 1395833 h 5569843"/>
              <a:gd name="connsiteX2" fmla="*/ 706688 w 7129433"/>
              <a:gd name="connsiteY2" fmla="*/ 622628 h 5569843"/>
              <a:gd name="connsiteX3" fmla="*/ 2117449 w 7129433"/>
              <a:gd name="connsiteY3" fmla="*/ 75761 h 5569843"/>
              <a:gd name="connsiteX4" fmla="*/ 3675946 w 7129433"/>
              <a:gd name="connsiteY4" fmla="*/ 168060 h 5569843"/>
              <a:gd name="connsiteX5" fmla="*/ 4552215 w 7129433"/>
              <a:gd name="connsiteY5" fmla="*/ 88486 h 5569843"/>
              <a:gd name="connsiteX6" fmla="*/ 6138699 w 7129433"/>
              <a:gd name="connsiteY6" fmla="*/ 331071 h 5569843"/>
              <a:gd name="connsiteX7" fmla="*/ 7013857 w 7129433"/>
              <a:gd name="connsiteY7" fmla="*/ 1324422 h 5569843"/>
              <a:gd name="connsiteX8" fmla="*/ 6832153 w 7129433"/>
              <a:gd name="connsiteY8" fmla="*/ 2788099 h 5569843"/>
              <a:gd name="connsiteX9" fmla="*/ 6915664 w 7129433"/>
              <a:gd name="connsiteY9" fmla="*/ 3903512 h 5569843"/>
              <a:gd name="connsiteX10" fmla="*/ 6424448 w 7129433"/>
              <a:gd name="connsiteY10" fmla="*/ 5267415 h 5569843"/>
              <a:gd name="connsiteX11" fmla="*/ 5066559 w 7129433"/>
              <a:gd name="connsiteY11" fmla="*/ 5384315 h 5569843"/>
              <a:gd name="connsiteX12" fmla="*/ 3675941 w 7129433"/>
              <a:gd name="connsiteY12" fmla="*/ 5502730 h 5569843"/>
              <a:gd name="connsiteX13" fmla="*/ 2142385 w 7129433"/>
              <a:gd name="connsiteY13" fmla="*/ 5304140 h 5569843"/>
              <a:gd name="connsiteX14" fmla="*/ 630578 w 7129433"/>
              <a:gd name="connsiteY14" fmla="*/ 5256641 h 5569843"/>
              <a:gd name="connsiteX15" fmla="*/ 476515 w 7129433"/>
              <a:gd name="connsiteY15" fmla="*/ 4122433 h 5569843"/>
              <a:gd name="connsiteX16" fmla="*/ 85629 w 7129433"/>
              <a:gd name="connsiteY16" fmla="*/ 2788094 h 5569843"/>
              <a:gd name="connsiteX0" fmla="*/ 85629 w 6983615"/>
              <a:gd name="connsiteY0" fmla="*/ 2788094 h 5569843"/>
              <a:gd name="connsiteX1" fmla="*/ 195020 w 6983615"/>
              <a:gd name="connsiteY1" fmla="*/ 1395833 h 5569843"/>
              <a:gd name="connsiteX2" fmla="*/ 706688 w 6983615"/>
              <a:gd name="connsiteY2" fmla="*/ 622628 h 5569843"/>
              <a:gd name="connsiteX3" fmla="*/ 2117449 w 6983615"/>
              <a:gd name="connsiteY3" fmla="*/ 75761 h 5569843"/>
              <a:gd name="connsiteX4" fmla="*/ 3675946 w 6983615"/>
              <a:gd name="connsiteY4" fmla="*/ 168060 h 5569843"/>
              <a:gd name="connsiteX5" fmla="*/ 4552215 w 6983615"/>
              <a:gd name="connsiteY5" fmla="*/ 88486 h 5569843"/>
              <a:gd name="connsiteX6" fmla="*/ 6138699 w 6983615"/>
              <a:gd name="connsiteY6" fmla="*/ 331071 h 5569843"/>
              <a:gd name="connsiteX7" fmla="*/ 6866720 w 6983615"/>
              <a:gd name="connsiteY7" fmla="*/ 1473082 h 5569843"/>
              <a:gd name="connsiteX8" fmla="*/ 6832153 w 6983615"/>
              <a:gd name="connsiteY8" fmla="*/ 2788099 h 5569843"/>
              <a:gd name="connsiteX9" fmla="*/ 6915664 w 6983615"/>
              <a:gd name="connsiteY9" fmla="*/ 3903512 h 5569843"/>
              <a:gd name="connsiteX10" fmla="*/ 6424448 w 6983615"/>
              <a:gd name="connsiteY10" fmla="*/ 5267415 h 5569843"/>
              <a:gd name="connsiteX11" fmla="*/ 5066559 w 6983615"/>
              <a:gd name="connsiteY11" fmla="*/ 5384315 h 5569843"/>
              <a:gd name="connsiteX12" fmla="*/ 3675941 w 6983615"/>
              <a:gd name="connsiteY12" fmla="*/ 5502730 h 5569843"/>
              <a:gd name="connsiteX13" fmla="*/ 2142385 w 6983615"/>
              <a:gd name="connsiteY13" fmla="*/ 5304140 h 5569843"/>
              <a:gd name="connsiteX14" fmla="*/ 630578 w 6983615"/>
              <a:gd name="connsiteY14" fmla="*/ 5256641 h 5569843"/>
              <a:gd name="connsiteX15" fmla="*/ 476515 w 6983615"/>
              <a:gd name="connsiteY15" fmla="*/ 4122433 h 5569843"/>
              <a:gd name="connsiteX16" fmla="*/ 85629 w 6983615"/>
              <a:gd name="connsiteY16" fmla="*/ 2788094 h 5569843"/>
              <a:gd name="connsiteX0" fmla="*/ 85629 w 6983615"/>
              <a:gd name="connsiteY0" fmla="*/ 2788094 h 5569843"/>
              <a:gd name="connsiteX1" fmla="*/ 415643 w 6983615"/>
              <a:gd name="connsiteY1" fmla="*/ 1767520 h 5569843"/>
              <a:gd name="connsiteX2" fmla="*/ 706688 w 6983615"/>
              <a:gd name="connsiteY2" fmla="*/ 622628 h 5569843"/>
              <a:gd name="connsiteX3" fmla="*/ 2117449 w 6983615"/>
              <a:gd name="connsiteY3" fmla="*/ 75761 h 5569843"/>
              <a:gd name="connsiteX4" fmla="*/ 3675946 w 6983615"/>
              <a:gd name="connsiteY4" fmla="*/ 168060 h 5569843"/>
              <a:gd name="connsiteX5" fmla="*/ 4552215 w 6983615"/>
              <a:gd name="connsiteY5" fmla="*/ 88486 h 5569843"/>
              <a:gd name="connsiteX6" fmla="*/ 6138699 w 6983615"/>
              <a:gd name="connsiteY6" fmla="*/ 331071 h 5569843"/>
              <a:gd name="connsiteX7" fmla="*/ 6866720 w 6983615"/>
              <a:gd name="connsiteY7" fmla="*/ 1473082 h 5569843"/>
              <a:gd name="connsiteX8" fmla="*/ 6832153 w 6983615"/>
              <a:gd name="connsiteY8" fmla="*/ 2788099 h 5569843"/>
              <a:gd name="connsiteX9" fmla="*/ 6915664 w 6983615"/>
              <a:gd name="connsiteY9" fmla="*/ 3903512 h 5569843"/>
              <a:gd name="connsiteX10" fmla="*/ 6424448 w 6983615"/>
              <a:gd name="connsiteY10" fmla="*/ 5267415 h 5569843"/>
              <a:gd name="connsiteX11" fmla="*/ 5066559 w 6983615"/>
              <a:gd name="connsiteY11" fmla="*/ 5384315 h 5569843"/>
              <a:gd name="connsiteX12" fmla="*/ 3675941 w 6983615"/>
              <a:gd name="connsiteY12" fmla="*/ 5502730 h 5569843"/>
              <a:gd name="connsiteX13" fmla="*/ 2142385 w 6983615"/>
              <a:gd name="connsiteY13" fmla="*/ 5304140 h 5569843"/>
              <a:gd name="connsiteX14" fmla="*/ 630578 w 6983615"/>
              <a:gd name="connsiteY14" fmla="*/ 5256641 h 5569843"/>
              <a:gd name="connsiteX15" fmla="*/ 476515 w 6983615"/>
              <a:gd name="connsiteY15" fmla="*/ 4122433 h 5569843"/>
              <a:gd name="connsiteX16" fmla="*/ 85629 w 6983615"/>
              <a:gd name="connsiteY16" fmla="*/ 2788094 h 5569843"/>
              <a:gd name="connsiteX0" fmla="*/ 85629 w 6983615"/>
              <a:gd name="connsiteY0" fmla="*/ 2726776 h 5508525"/>
              <a:gd name="connsiteX1" fmla="*/ 415643 w 6983615"/>
              <a:gd name="connsiteY1" fmla="*/ 1706202 h 5508525"/>
              <a:gd name="connsiteX2" fmla="*/ 706688 w 6983615"/>
              <a:gd name="connsiteY2" fmla="*/ 561310 h 5508525"/>
              <a:gd name="connsiteX3" fmla="*/ 2117449 w 6983615"/>
              <a:gd name="connsiteY3" fmla="*/ 323852 h 5508525"/>
              <a:gd name="connsiteX4" fmla="*/ 3675946 w 6983615"/>
              <a:gd name="connsiteY4" fmla="*/ 106742 h 5508525"/>
              <a:gd name="connsiteX5" fmla="*/ 4552215 w 6983615"/>
              <a:gd name="connsiteY5" fmla="*/ 27168 h 5508525"/>
              <a:gd name="connsiteX6" fmla="*/ 6138699 w 6983615"/>
              <a:gd name="connsiteY6" fmla="*/ 269753 h 5508525"/>
              <a:gd name="connsiteX7" fmla="*/ 6866720 w 6983615"/>
              <a:gd name="connsiteY7" fmla="*/ 1411764 h 5508525"/>
              <a:gd name="connsiteX8" fmla="*/ 6832153 w 6983615"/>
              <a:gd name="connsiteY8" fmla="*/ 2726781 h 5508525"/>
              <a:gd name="connsiteX9" fmla="*/ 6915664 w 6983615"/>
              <a:gd name="connsiteY9" fmla="*/ 3842194 h 5508525"/>
              <a:gd name="connsiteX10" fmla="*/ 6424448 w 6983615"/>
              <a:gd name="connsiteY10" fmla="*/ 5206097 h 5508525"/>
              <a:gd name="connsiteX11" fmla="*/ 5066559 w 6983615"/>
              <a:gd name="connsiteY11" fmla="*/ 5322997 h 5508525"/>
              <a:gd name="connsiteX12" fmla="*/ 3675941 w 6983615"/>
              <a:gd name="connsiteY12" fmla="*/ 5441412 h 5508525"/>
              <a:gd name="connsiteX13" fmla="*/ 2142385 w 6983615"/>
              <a:gd name="connsiteY13" fmla="*/ 5242822 h 5508525"/>
              <a:gd name="connsiteX14" fmla="*/ 630578 w 6983615"/>
              <a:gd name="connsiteY14" fmla="*/ 5195323 h 5508525"/>
              <a:gd name="connsiteX15" fmla="*/ 476515 w 6983615"/>
              <a:gd name="connsiteY15" fmla="*/ 4061115 h 5508525"/>
              <a:gd name="connsiteX16" fmla="*/ 85629 w 6983615"/>
              <a:gd name="connsiteY16" fmla="*/ 2726776 h 5508525"/>
              <a:gd name="connsiteX0" fmla="*/ 85629 w 7008001"/>
              <a:gd name="connsiteY0" fmla="*/ 2726776 h 5508525"/>
              <a:gd name="connsiteX1" fmla="*/ 415643 w 7008001"/>
              <a:gd name="connsiteY1" fmla="*/ 1706202 h 5508525"/>
              <a:gd name="connsiteX2" fmla="*/ 706688 w 7008001"/>
              <a:gd name="connsiteY2" fmla="*/ 561310 h 5508525"/>
              <a:gd name="connsiteX3" fmla="*/ 2117449 w 7008001"/>
              <a:gd name="connsiteY3" fmla="*/ 323852 h 5508525"/>
              <a:gd name="connsiteX4" fmla="*/ 3675946 w 7008001"/>
              <a:gd name="connsiteY4" fmla="*/ 106742 h 5508525"/>
              <a:gd name="connsiteX5" fmla="*/ 4552215 w 7008001"/>
              <a:gd name="connsiteY5" fmla="*/ 27168 h 5508525"/>
              <a:gd name="connsiteX6" fmla="*/ 6138699 w 7008001"/>
              <a:gd name="connsiteY6" fmla="*/ 269753 h 5508525"/>
              <a:gd name="connsiteX7" fmla="*/ 6866720 w 7008001"/>
              <a:gd name="connsiteY7" fmla="*/ 1411764 h 5508525"/>
              <a:gd name="connsiteX8" fmla="*/ 6832153 w 7008001"/>
              <a:gd name="connsiteY8" fmla="*/ 2726781 h 5508525"/>
              <a:gd name="connsiteX9" fmla="*/ 6915664 w 7008001"/>
              <a:gd name="connsiteY9" fmla="*/ 3842194 h 5508525"/>
              <a:gd name="connsiteX10" fmla="*/ 6278134 w 7008001"/>
              <a:gd name="connsiteY10" fmla="*/ 5206098 h 5508525"/>
              <a:gd name="connsiteX11" fmla="*/ 5066559 w 7008001"/>
              <a:gd name="connsiteY11" fmla="*/ 5322997 h 5508525"/>
              <a:gd name="connsiteX12" fmla="*/ 3675941 w 7008001"/>
              <a:gd name="connsiteY12" fmla="*/ 5441412 h 5508525"/>
              <a:gd name="connsiteX13" fmla="*/ 2142385 w 7008001"/>
              <a:gd name="connsiteY13" fmla="*/ 5242822 h 5508525"/>
              <a:gd name="connsiteX14" fmla="*/ 630578 w 7008001"/>
              <a:gd name="connsiteY14" fmla="*/ 5195323 h 5508525"/>
              <a:gd name="connsiteX15" fmla="*/ 476515 w 7008001"/>
              <a:gd name="connsiteY15" fmla="*/ 4061115 h 5508525"/>
              <a:gd name="connsiteX16" fmla="*/ 85629 w 7008001"/>
              <a:gd name="connsiteY16" fmla="*/ 2726776 h 5508525"/>
              <a:gd name="connsiteX0" fmla="*/ 85629 w 7008001"/>
              <a:gd name="connsiteY0" fmla="*/ 2726776 h 5508525"/>
              <a:gd name="connsiteX1" fmla="*/ 415643 w 7008001"/>
              <a:gd name="connsiteY1" fmla="*/ 1706202 h 5508525"/>
              <a:gd name="connsiteX2" fmla="*/ 706688 w 7008001"/>
              <a:gd name="connsiteY2" fmla="*/ 561310 h 5508525"/>
              <a:gd name="connsiteX3" fmla="*/ 2117449 w 7008001"/>
              <a:gd name="connsiteY3" fmla="*/ 323852 h 5508525"/>
              <a:gd name="connsiteX4" fmla="*/ 3675946 w 7008001"/>
              <a:gd name="connsiteY4" fmla="*/ 106742 h 5508525"/>
              <a:gd name="connsiteX5" fmla="*/ 4552215 w 7008001"/>
              <a:gd name="connsiteY5" fmla="*/ 27168 h 5508525"/>
              <a:gd name="connsiteX6" fmla="*/ 6138699 w 7008001"/>
              <a:gd name="connsiteY6" fmla="*/ 269753 h 5508525"/>
              <a:gd name="connsiteX7" fmla="*/ 6866720 w 7008001"/>
              <a:gd name="connsiteY7" fmla="*/ 1411764 h 5508525"/>
              <a:gd name="connsiteX8" fmla="*/ 6832153 w 7008001"/>
              <a:gd name="connsiteY8" fmla="*/ 2726781 h 5508525"/>
              <a:gd name="connsiteX9" fmla="*/ 6915664 w 7008001"/>
              <a:gd name="connsiteY9" fmla="*/ 3842194 h 5508525"/>
              <a:gd name="connsiteX10" fmla="*/ 6278134 w 7008001"/>
              <a:gd name="connsiteY10" fmla="*/ 5206098 h 5508525"/>
              <a:gd name="connsiteX11" fmla="*/ 5066559 w 7008001"/>
              <a:gd name="connsiteY11" fmla="*/ 5168253 h 5508525"/>
              <a:gd name="connsiteX12" fmla="*/ 3675941 w 7008001"/>
              <a:gd name="connsiteY12" fmla="*/ 5441412 h 5508525"/>
              <a:gd name="connsiteX13" fmla="*/ 2142385 w 7008001"/>
              <a:gd name="connsiteY13" fmla="*/ 5242822 h 5508525"/>
              <a:gd name="connsiteX14" fmla="*/ 630578 w 7008001"/>
              <a:gd name="connsiteY14" fmla="*/ 5195323 h 5508525"/>
              <a:gd name="connsiteX15" fmla="*/ 476515 w 7008001"/>
              <a:gd name="connsiteY15" fmla="*/ 4061115 h 5508525"/>
              <a:gd name="connsiteX16" fmla="*/ 85629 w 7008001"/>
              <a:gd name="connsiteY16" fmla="*/ 2726776 h 5508525"/>
              <a:gd name="connsiteX0" fmla="*/ 85629 w 6982296"/>
              <a:gd name="connsiteY0" fmla="*/ 2726776 h 5508525"/>
              <a:gd name="connsiteX1" fmla="*/ 415643 w 6982296"/>
              <a:gd name="connsiteY1" fmla="*/ 1706202 h 5508525"/>
              <a:gd name="connsiteX2" fmla="*/ 706688 w 6982296"/>
              <a:gd name="connsiteY2" fmla="*/ 561310 h 5508525"/>
              <a:gd name="connsiteX3" fmla="*/ 2117449 w 6982296"/>
              <a:gd name="connsiteY3" fmla="*/ 323852 h 5508525"/>
              <a:gd name="connsiteX4" fmla="*/ 3675946 w 6982296"/>
              <a:gd name="connsiteY4" fmla="*/ 106742 h 5508525"/>
              <a:gd name="connsiteX5" fmla="*/ 4552215 w 6982296"/>
              <a:gd name="connsiteY5" fmla="*/ 27168 h 5508525"/>
              <a:gd name="connsiteX6" fmla="*/ 6138699 w 6982296"/>
              <a:gd name="connsiteY6" fmla="*/ 269753 h 5508525"/>
              <a:gd name="connsiteX7" fmla="*/ 6866720 w 6982296"/>
              <a:gd name="connsiteY7" fmla="*/ 1411764 h 5508525"/>
              <a:gd name="connsiteX8" fmla="*/ 6832153 w 6982296"/>
              <a:gd name="connsiteY8" fmla="*/ 2726781 h 5508525"/>
              <a:gd name="connsiteX9" fmla="*/ 6915664 w 6982296"/>
              <a:gd name="connsiteY9" fmla="*/ 3842194 h 5508525"/>
              <a:gd name="connsiteX10" fmla="*/ 6570666 w 6982296"/>
              <a:gd name="connsiteY10" fmla="*/ 4973996 h 5508525"/>
              <a:gd name="connsiteX11" fmla="*/ 5066559 w 6982296"/>
              <a:gd name="connsiteY11" fmla="*/ 5168253 h 5508525"/>
              <a:gd name="connsiteX12" fmla="*/ 3675941 w 6982296"/>
              <a:gd name="connsiteY12" fmla="*/ 5441412 h 5508525"/>
              <a:gd name="connsiteX13" fmla="*/ 2142385 w 6982296"/>
              <a:gd name="connsiteY13" fmla="*/ 5242822 h 5508525"/>
              <a:gd name="connsiteX14" fmla="*/ 630578 w 6982296"/>
              <a:gd name="connsiteY14" fmla="*/ 5195323 h 5508525"/>
              <a:gd name="connsiteX15" fmla="*/ 476515 w 6982296"/>
              <a:gd name="connsiteY15" fmla="*/ 4061115 h 5508525"/>
              <a:gd name="connsiteX16" fmla="*/ 85629 w 6982296"/>
              <a:gd name="connsiteY16" fmla="*/ 2726776 h 5508525"/>
              <a:gd name="connsiteX0" fmla="*/ 85629 w 6982296"/>
              <a:gd name="connsiteY0" fmla="*/ 2726776 h 5508525"/>
              <a:gd name="connsiteX1" fmla="*/ 415643 w 6982296"/>
              <a:gd name="connsiteY1" fmla="*/ 1706202 h 5508525"/>
              <a:gd name="connsiteX2" fmla="*/ 706688 w 6982296"/>
              <a:gd name="connsiteY2" fmla="*/ 561310 h 5508525"/>
              <a:gd name="connsiteX3" fmla="*/ 2117449 w 6982296"/>
              <a:gd name="connsiteY3" fmla="*/ 323852 h 5508525"/>
              <a:gd name="connsiteX4" fmla="*/ 3675946 w 6982296"/>
              <a:gd name="connsiteY4" fmla="*/ 106742 h 5508525"/>
              <a:gd name="connsiteX5" fmla="*/ 4552215 w 6982296"/>
              <a:gd name="connsiteY5" fmla="*/ 27168 h 5508525"/>
              <a:gd name="connsiteX6" fmla="*/ 6138699 w 6982296"/>
              <a:gd name="connsiteY6" fmla="*/ 269753 h 5508525"/>
              <a:gd name="connsiteX7" fmla="*/ 6866720 w 6982296"/>
              <a:gd name="connsiteY7" fmla="*/ 1411764 h 5508525"/>
              <a:gd name="connsiteX8" fmla="*/ 6832153 w 6982296"/>
              <a:gd name="connsiteY8" fmla="*/ 2726781 h 5508525"/>
              <a:gd name="connsiteX9" fmla="*/ 6915664 w 6982296"/>
              <a:gd name="connsiteY9" fmla="*/ 3842194 h 5508525"/>
              <a:gd name="connsiteX10" fmla="*/ 6570666 w 6982296"/>
              <a:gd name="connsiteY10" fmla="*/ 4973996 h 5508525"/>
              <a:gd name="connsiteX11" fmla="*/ 5066560 w 6982296"/>
              <a:gd name="connsiteY11" fmla="*/ 5322945 h 5508525"/>
              <a:gd name="connsiteX12" fmla="*/ 3675941 w 6982296"/>
              <a:gd name="connsiteY12" fmla="*/ 5441412 h 5508525"/>
              <a:gd name="connsiteX13" fmla="*/ 2142385 w 6982296"/>
              <a:gd name="connsiteY13" fmla="*/ 5242822 h 5508525"/>
              <a:gd name="connsiteX14" fmla="*/ 630578 w 6982296"/>
              <a:gd name="connsiteY14" fmla="*/ 5195323 h 5508525"/>
              <a:gd name="connsiteX15" fmla="*/ 476515 w 6982296"/>
              <a:gd name="connsiteY15" fmla="*/ 4061115 h 5508525"/>
              <a:gd name="connsiteX16" fmla="*/ 85629 w 6982296"/>
              <a:gd name="connsiteY16" fmla="*/ 2726776 h 5508525"/>
              <a:gd name="connsiteX0" fmla="*/ 85629 w 6982296"/>
              <a:gd name="connsiteY0" fmla="*/ 2726776 h 5508525"/>
              <a:gd name="connsiteX1" fmla="*/ 415643 w 6982296"/>
              <a:gd name="connsiteY1" fmla="*/ 1706202 h 5508525"/>
              <a:gd name="connsiteX2" fmla="*/ 706688 w 6982296"/>
              <a:gd name="connsiteY2" fmla="*/ 561310 h 5508525"/>
              <a:gd name="connsiteX3" fmla="*/ 2117449 w 6982296"/>
              <a:gd name="connsiteY3" fmla="*/ 323852 h 5508525"/>
              <a:gd name="connsiteX4" fmla="*/ 3675946 w 6982296"/>
              <a:gd name="connsiteY4" fmla="*/ 106742 h 5508525"/>
              <a:gd name="connsiteX5" fmla="*/ 4552215 w 6982296"/>
              <a:gd name="connsiteY5" fmla="*/ 27168 h 5508525"/>
              <a:gd name="connsiteX6" fmla="*/ 6138699 w 6982296"/>
              <a:gd name="connsiteY6" fmla="*/ 269753 h 5508525"/>
              <a:gd name="connsiteX7" fmla="*/ 6866720 w 6982296"/>
              <a:gd name="connsiteY7" fmla="*/ 1411764 h 5508525"/>
              <a:gd name="connsiteX8" fmla="*/ 6832153 w 6982296"/>
              <a:gd name="connsiteY8" fmla="*/ 2726781 h 5508525"/>
              <a:gd name="connsiteX9" fmla="*/ 6915664 w 6982296"/>
              <a:gd name="connsiteY9" fmla="*/ 3842194 h 5508525"/>
              <a:gd name="connsiteX10" fmla="*/ 6570666 w 6982296"/>
              <a:gd name="connsiteY10" fmla="*/ 4973996 h 5508525"/>
              <a:gd name="connsiteX11" fmla="*/ 5066560 w 6982296"/>
              <a:gd name="connsiteY11" fmla="*/ 5322945 h 5508525"/>
              <a:gd name="connsiteX12" fmla="*/ 3675941 w 6982296"/>
              <a:gd name="connsiteY12" fmla="*/ 5441412 h 5508525"/>
              <a:gd name="connsiteX13" fmla="*/ 1849788 w 6982296"/>
              <a:gd name="connsiteY13" fmla="*/ 5242823 h 5508525"/>
              <a:gd name="connsiteX14" fmla="*/ 630578 w 6982296"/>
              <a:gd name="connsiteY14" fmla="*/ 5195323 h 5508525"/>
              <a:gd name="connsiteX15" fmla="*/ 476515 w 6982296"/>
              <a:gd name="connsiteY15" fmla="*/ 4061115 h 5508525"/>
              <a:gd name="connsiteX16" fmla="*/ 85629 w 6982296"/>
              <a:gd name="connsiteY16" fmla="*/ 2726776 h 5508525"/>
              <a:gd name="connsiteX0" fmla="*/ 85629 w 6982296"/>
              <a:gd name="connsiteY0" fmla="*/ 2726776 h 5632899"/>
              <a:gd name="connsiteX1" fmla="*/ 415643 w 6982296"/>
              <a:gd name="connsiteY1" fmla="*/ 1706202 h 5632899"/>
              <a:gd name="connsiteX2" fmla="*/ 706688 w 6982296"/>
              <a:gd name="connsiteY2" fmla="*/ 561310 h 5632899"/>
              <a:gd name="connsiteX3" fmla="*/ 2117449 w 6982296"/>
              <a:gd name="connsiteY3" fmla="*/ 323852 h 5632899"/>
              <a:gd name="connsiteX4" fmla="*/ 3675946 w 6982296"/>
              <a:gd name="connsiteY4" fmla="*/ 106742 h 5632899"/>
              <a:gd name="connsiteX5" fmla="*/ 4552215 w 6982296"/>
              <a:gd name="connsiteY5" fmla="*/ 27168 h 5632899"/>
              <a:gd name="connsiteX6" fmla="*/ 6138699 w 6982296"/>
              <a:gd name="connsiteY6" fmla="*/ 269753 h 5632899"/>
              <a:gd name="connsiteX7" fmla="*/ 6866720 w 6982296"/>
              <a:gd name="connsiteY7" fmla="*/ 1411764 h 5632899"/>
              <a:gd name="connsiteX8" fmla="*/ 6832153 w 6982296"/>
              <a:gd name="connsiteY8" fmla="*/ 2726781 h 5632899"/>
              <a:gd name="connsiteX9" fmla="*/ 6915664 w 6982296"/>
              <a:gd name="connsiteY9" fmla="*/ 3842194 h 5632899"/>
              <a:gd name="connsiteX10" fmla="*/ 6570666 w 6982296"/>
              <a:gd name="connsiteY10" fmla="*/ 4973996 h 5632899"/>
              <a:gd name="connsiteX11" fmla="*/ 5871080 w 6982296"/>
              <a:gd name="connsiteY11" fmla="*/ 5554996 h 5632899"/>
              <a:gd name="connsiteX12" fmla="*/ 3675941 w 6982296"/>
              <a:gd name="connsiteY12" fmla="*/ 5441412 h 5632899"/>
              <a:gd name="connsiteX13" fmla="*/ 1849788 w 6982296"/>
              <a:gd name="connsiteY13" fmla="*/ 5242823 h 5632899"/>
              <a:gd name="connsiteX14" fmla="*/ 630578 w 6982296"/>
              <a:gd name="connsiteY14" fmla="*/ 5195323 h 5632899"/>
              <a:gd name="connsiteX15" fmla="*/ 476515 w 6982296"/>
              <a:gd name="connsiteY15" fmla="*/ 4061115 h 5632899"/>
              <a:gd name="connsiteX16" fmla="*/ 85629 w 6982296"/>
              <a:gd name="connsiteY16" fmla="*/ 2726776 h 5632899"/>
              <a:gd name="connsiteX0" fmla="*/ 85629 w 6982296"/>
              <a:gd name="connsiteY0" fmla="*/ 2726776 h 5598233"/>
              <a:gd name="connsiteX1" fmla="*/ 415643 w 6982296"/>
              <a:gd name="connsiteY1" fmla="*/ 1706202 h 5598233"/>
              <a:gd name="connsiteX2" fmla="*/ 706688 w 6982296"/>
              <a:gd name="connsiteY2" fmla="*/ 561310 h 5598233"/>
              <a:gd name="connsiteX3" fmla="*/ 2117449 w 6982296"/>
              <a:gd name="connsiteY3" fmla="*/ 323852 h 5598233"/>
              <a:gd name="connsiteX4" fmla="*/ 3675946 w 6982296"/>
              <a:gd name="connsiteY4" fmla="*/ 106742 h 5598233"/>
              <a:gd name="connsiteX5" fmla="*/ 4552215 w 6982296"/>
              <a:gd name="connsiteY5" fmla="*/ 27168 h 5598233"/>
              <a:gd name="connsiteX6" fmla="*/ 6138699 w 6982296"/>
              <a:gd name="connsiteY6" fmla="*/ 269753 h 5598233"/>
              <a:gd name="connsiteX7" fmla="*/ 6866720 w 6982296"/>
              <a:gd name="connsiteY7" fmla="*/ 1411764 h 5598233"/>
              <a:gd name="connsiteX8" fmla="*/ 6832153 w 6982296"/>
              <a:gd name="connsiteY8" fmla="*/ 2726781 h 5598233"/>
              <a:gd name="connsiteX9" fmla="*/ 6915664 w 6982296"/>
              <a:gd name="connsiteY9" fmla="*/ 3842194 h 5598233"/>
              <a:gd name="connsiteX10" fmla="*/ 6570666 w 6982296"/>
              <a:gd name="connsiteY10" fmla="*/ 4973996 h 5598233"/>
              <a:gd name="connsiteX11" fmla="*/ 5871080 w 6982296"/>
              <a:gd name="connsiteY11" fmla="*/ 5554996 h 5598233"/>
              <a:gd name="connsiteX12" fmla="*/ 4708105 w 6982296"/>
              <a:gd name="connsiteY12" fmla="*/ 5233419 h 5598233"/>
              <a:gd name="connsiteX13" fmla="*/ 3675941 w 6982296"/>
              <a:gd name="connsiteY13" fmla="*/ 5441412 h 5598233"/>
              <a:gd name="connsiteX14" fmla="*/ 1849788 w 6982296"/>
              <a:gd name="connsiteY14" fmla="*/ 5242823 h 5598233"/>
              <a:gd name="connsiteX15" fmla="*/ 630578 w 6982296"/>
              <a:gd name="connsiteY15" fmla="*/ 5195323 h 5598233"/>
              <a:gd name="connsiteX16" fmla="*/ 476515 w 6982296"/>
              <a:gd name="connsiteY16" fmla="*/ 4061115 h 5598233"/>
              <a:gd name="connsiteX17" fmla="*/ 85629 w 6982296"/>
              <a:gd name="connsiteY17" fmla="*/ 2726776 h 5598233"/>
              <a:gd name="connsiteX0" fmla="*/ 85629 w 6982296"/>
              <a:gd name="connsiteY0" fmla="*/ 2726776 h 5598233"/>
              <a:gd name="connsiteX1" fmla="*/ 415643 w 6982296"/>
              <a:gd name="connsiteY1" fmla="*/ 1706202 h 5598233"/>
              <a:gd name="connsiteX2" fmla="*/ 706688 w 6982296"/>
              <a:gd name="connsiteY2" fmla="*/ 561310 h 5598233"/>
              <a:gd name="connsiteX3" fmla="*/ 2117449 w 6982296"/>
              <a:gd name="connsiteY3" fmla="*/ 323852 h 5598233"/>
              <a:gd name="connsiteX4" fmla="*/ 3675946 w 6982296"/>
              <a:gd name="connsiteY4" fmla="*/ 106742 h 5598233"/>
              <a:gd name="connsiteX5" fmla="*/ 4552215 w 6982296"/>
              <a:gd name="connsiteY5" fmla="*/ 27168 h 5598233"/>
              <a:gd name="connsiteX6" fmla="*/ 6138699 w 6982296"/>
              <a:gd name="connsiteY6" fmla="*/ 269753 h 5598233"/>
              <a:gd name="connsiteX7" fmla="*/ 6866720 w 6982296"/>
              <a:gd name="connsiteY7" fmla="*/ 1411764 h 5598233"/>
              <a:gd name="connsiteX8" fmla="*/ 6832153 w 6982296"/>
              <a:gd name="connsiteY8" fmla="*/ 2726781 h 5598233"/>
              <a:gd name="connsiteX9" fmla="*/ 6915664 w 6982296"/>
              <a:gd name="connsiteY9" fmla="*/ 3842194 h 5598233"/>
              <a:gd name="connsiteX10" fmla="*/ 6570666 w 6982296"/>
              <a:gd name="connsiteY10" fmla="*/ 4973996 h 5598233"/>
              <a:gd name="connsiteX11" fmla="*/ 5871080 w 6982296"/>
              <a:gd name="connsiteY11" fmla="*/ 5554996 h 5598233"/>
              <a:gd name="connsiteX12" fmla="*/ 4708105 w 6982296"/>
              <a:gd name="connsiteY12" fmla="*/ 5233419 h 5598233"/>
              <a:gd name="connsiteX13" fmla="*/ 3017638 w 6982296"/>
              <a:gd name="connsiteY13" fmla="*/ 5441412 h 5598233"/>
              <a:gd name="connsiteX14" fmla="*/ 1849788 w 6982296"/>
              <a:gd name="connsiteY14" fmla="*/ 5242823 h 5598233"/>
              <a:gd name="connsiteX15" fmla="*/ 630578 w 6982296"/>
              <a:gd name="connsiteY15" fmla="*/ 5195323 h 5598233"/>
              <a:gd name="connsiteX16" fmla="*/ 476515 w 6982296"/>
              <a:gd name="connsiteY16" fmla="*/ 4061115 h 5598233"/>
              <a:gd name="connsiteX17" fmla="*/ 85629 w 6982296"/>
              <a:gd name="connsiteY17" fmla="*/ 2726776 h 5598233"/>
              <a:gd name="connsiteX0" fmla="*/ 85629 w 6982296"/>
              <a:gd name="connsiteY0" fmla="*/ 2726776 h 5598233"/>
              <a:gd name="connsiteX1" fmla="*/ 415643 w 6982296"/>
              <a:gd name="connsiteY1" fmla="*/ 1706202 h 5598233"/>
              <a:gd name="connsiteX2" fmla="*/ 706688 w 6982296"/>
              <a:gd name="connsiteY2" fmla="*/ 561310 h 5598233"/>
              <a:gd name="connsiteX3" fmla="*/ 2117449 w 6982296"/>
              <a:gd name="connsiteY3" fmla="*/ 323852 h 5598233"/>
              <a:gd name="connsiteX4" fmla="*/ 3675946 w 6982296"/>
              <a:gd name="connsiteY4" fmla="*/ 106742 h 5598233"/>
              <a:gd name="connsiteX5" fmla="*/ 4552215 w 6982296"/>
              <a:gd name="connsiteY5" fmla="*/ 27168 h 5598233"/>
              <a:gd name="connsiteX6" fmla="*/ 6138699 w 6982296"/>
              <a:gd name="connsiteY6" fmla="*/ 269753 h 5598233"/>
              <a:gd name="connsiteX7" fmla="*/ 6866720 w 6982296"/>
              <a:gd name="connsiteY7" fmla="*/ 1411764 h 5598233"/>
              <a:gd name="connsiteX8" fmla="*/ 6832153 w 6982296"/>
              <a:gd name="connsiteY8" fmla="*/ 2726781 h 5598233"/>
              <a:gd name="connsiteX9" fmla="*/ 6915664 w 6982296"/>
              <a:gd name="connsiteY9" fmla="*/ 3842194 h 5598233"/>
              <a:gd name="connsiteX10" fmla="*/ 6570666 w 6982296"/>
              <a:gd name="connsiteY10" fmla="*/ 4973996 h 5598233"/>
              <a:gd name="connsiteX11" fmla="*/ 5871080 w 6982296"/>
              <a:gd name="connsiteY11" fmla="*/ 5554996 h 5598233"/>
              <a:gd name="connsiteX12" fmla="*/ 4122943 w 6982296"/>
              <a:gd name="connsiteY12" fmla="*/ 5233420 h 5598233"/>
              <a:gd name="connsiteX13" fmla="*/ 3017638 w 6982296"/>
              <a:gd name="connsiteY13" fmla="*/ 5441412 h 5598233"/>
              <a:gd name="connsiteX14" fmla="*/ 1849788 w 6982296"/>
              <a:gd name="connsiteY14" fmla="*/ 5242823 h 5598233"/>
              <a:gd name="connsiteX15" fmla="*/ 630578 w 6982296"/>
              <a:gd name="connsiteY15" fmla="*/ 5195323 h 5598233"/>
              <a:gd name="connsiteX16" fmla="*/ 476515 w 6982296"/>
              <a:gd name="connsiteY16" fmla="*/ 4061115 h 5598233"/>
              <a:gd name="connsiteX17" fmla="*/ 85629 w 6982296"/>
              <a:gd name="connsiteY17" fmla="*/ 2726776 h 5598233"/>
              <a:gd name="connsiteX0" fmla="*/ 85629 w 6982296"/>
              <a:gd name="connsiteY0" fmla="*/ 2726776 h 5598233"/>
              <a:gd name="connsiteX1" fmla="*/ 415643 w 6982296"/>
              <a:gd name="connsiteY1" fmla="*/ 1706202 h 5598233"/>
              <a:gd name="connsiteX2" fmla="*/ 706688 w 6982296"/>
              <a:gd name="connsiteY2" fmla="*/ 561310 h 5598233"/>
              <a:gd name="connsiteX3" fmla="*/ 2117449 w 6982296"/>
              <a:gd name="connsiteY3" fmla="*/ 323852 h 5598233"/>
              <a:gd name="connsiteX4" fmla="*/ 3675946 w 6982296"/>
              <a:gd name="connsiteY4" fmla="*/ 106742 h 5598233"/>
              <a:gd name="connsiteX5" fmla="*/ 4552215 w 6982296"/>
              <a:gd name="connsiteY5" fmla="*/ 27168 h 5598233"/>
              <a:gd name="connsiteX6" fmla="*/ 6138699 w 6982296"/>
              <a:gd name="connsiteY6" fmla="*/ 269753 h 5598233"/>
              <a:gd name="connsiteX7" fmla="*/ 6866720 w 6982296"/>
              <a:gd name="connsiteY7" fmla="*/ 1411764 h 5598233"/>
              <a:gd name="connsiteX8" fmla="*/ 6832153 w 6982296"/>
              <a:gd name="connsiteY8" fmla="*/ 2726781 h 5598233"/>
              <a:gd name="connsiteX9" fmla="*/ 6915664 w 6982296"/>
              <a:gd name="connsiteY9" fmla="*/ 3842194 h 5598233"/>
              <a:gd name="connsiteX10" fmla="*/ 6570666 w 6982296"/>
              <a:gd name="connsiteY10" fmla="*/ 4973996 h 5598233"/>
              <a:gd name="connsiteX11" fmla="*/ 5871080 w 6982296"/>
              <a:gd name="connsiteY11" fmla="*/ 5554996 h 5598233"/>
              <a:gd name="connsiteX12" fmla="*/ 4122943 w 6982296"/>
              <a:gd name="connsiteY12" fmla="*/ 5233420 h 5598233"/>
              <a:gd name="connsiteX13" fmla="*/ 3017638 w 6982296"/>
              <a:gd name="connsiteY13" fmla="*/ 5441412 h 5598233"/>
              <a:gd name="connsiteX14" fmla="*/ 1849788 w 6982296"/>
              <a:gd name="connsiteY14" fmla="*/ 5242823 h 5598233"/>
              <a:gd name="connsiteX15" fmla="*/ 1197357 w 6982296"/>
              <a:gd name="connsiteY15" fmla="*/ 5450028 h 5598233"/>
              <a:gd name="connsiteX16" fmla="*/ 630578 w 6982296"/>
              <a:gd name="connsiteY16" fmla="*/ 5195323 h 5598233"/>
              <a:gd name="connsiteX17" fmla="*/ 476515 w 6982296"/>
              <a:gd name="connsiteY17" fmla="*/ 4061115 h 5598233"/>
              <a:gd name="connsiteX18" fmla="*/ 85629 w 6982296"/>
              <a:gd name="connsiteY18" fmla="*/ 2726776 h 5598233"/>
              <a:gd name="connsiteX0" fmla="*/ 85629 w 6972314"/>
              <a:gd name="connsiteY0" fmla="*/ 2726776 h 5598233"/>
              <a:gd name="connsiteX1" fmla="*/ 415643 w 6972314"/>
              <a:gd name="connsiteY1" fmla="*/ 1706202 h 5598233"/>
              <a:gd name="connsiteX2" fmla="*/ 706688 w 6972314"/>
              <a:gd name="connsiteY2" fmla="*/ 561310 h 5598233"/>
              <a:gd name="connsiteX3" fmla="*/ 2117449 w 6972314"/>
              <a:gd name="connsiteY3" fmla="*/ 323852 h 5598233"/>
              <a:gd name="connsiteX4" fmla="*/ 3675946 w 6972314"/>
              <a:gd name="connsiteY4" fmla="*/ 106742 h 5598233"/>
              <a:gd name="connsiteX5" fmla="*/ 4552215 w 6972314"/>
              <a:gd name="connsiteY5" fmla="*/ 27168 h 5598233"/>
              <a:gd name="connsiteX6" fmla="*/ 6138699 w 6972314"/>
              <a:gd name="connsiteY6" fmla="*/ 269753 h 5598233"/>
              <a:gd name="connsiteX7" fmla="*/ 6866720 w 6972314"/>
              <a:gd name="connsiteY7" fmla="*/ 1411764 h 5598233"/>
              <a:gd name="connsiteX8" fmla="*/ 6772261 w 6972314"/>
              <a:gd name="connsiteY8" fmla="*/ 2102988 h 5598233"/>
              <a:gd name="connsiteX9" fmla="*/ 6832153 w 6972314"/>
              <a:gd name="connsiteY9" fmla="*/ 2726781 h 5598233"/>
              <a:gd name="connsiteX10" fmla="*/ 6915664 w 6972314"/>
              <a:gd name="connsiteY10" fmla="*/ 3842194 h 5598233"/>
              <a:gd name="connsiteX11" fmla="*/ 6570666 w 6972314"/>
              <a:gd name="connsiteY11" fmla="*/ 4973996 h 5598233"/>
              <a:gd name="connsiteX12" fmla="*/ 5871080 w 6972314"/>
              <a:gd name="connsiteY12" fmla="*/ 5554996 h 5598233"/>
              <a:gd name="connsiteX13" fmla="*/ 4122943 w 6972314"/>
              <a:gd name="connsiteY13" fmla="*/ 5233420 h 5598233"/>
              <a:gd name="connsiteX14" fmla="*/ 3017638 w 6972314"/>
              <a:gd name="connsiteY14" fmla="*/ 5441412 h 5598233"/>
              <a:gd name="connsiteX15" fmla="*/ 1849788 w 6972314"/>
              <a:gd name="connsiteY15" fmla="*/ 5242823 h 5598233"/>
              <a:gd name="connsiteX16" fmla="*/ 1197357 w 6972314"/>
              <a:gd name="connsiteY16" fmla="*/ 5450028 h 5598233"/>
              <a:gd name="connsiteX17" fmla="*/ 630578 w 6972314"/>
              <a:gd name="connsiteY17" fmla="*/ 5195323 h 5598233"/>
              <a:gd name="connsiteX18" fmla="*/ 476515 w 6972314"/>
              <a:gd name="connsiteY18" fmla="*/ 4061115 h 5598233"/>
              <a:gd name="connsiteX19" fmla="*/ 85629 w 6972314"/>
              <a:gd name="connsiteY19" fmla="*/ 2726776 h 5598233"/>
              <a:gd name="connsiteX0" fmla="*/ 85629 w 6972314"/>
              <a:gd name="connsiteY0" fmla="*/ 2726776 h 5598233"/>
              <a:gd name="connsiteX1" fmla="*/ 415643 w 6972314"/>
              <a:gd name="connsiteY1" fmla="*/ 1706202 h 5598233"/>
              <a:gd name="connsiteX2" fmla="*/ 706688 w 6972314"/>
              <a:gd name="connsiteY2" fmla="*/ 561310 h 5598233"/>
              <a:gd name="connsiteX3" fmla="*/ 2117449 w 6972314"/>
              <a:gd name="connsiteY3" fmla="*/ 323852 h 5598233"/>
              <a:gd name="connsiteX4" fmla="*/ 3675946 w 6972314"/>
              <a:gd name="connsiteY4" fmla="*/ 106742 h 5598233"/>
              <a:gd name="connsiteX5" fmla="*/ 4552215 w 6972314"/>
              <a:gd name="connsiteY5" fmla="*/ 27168 h 5598233"/>
              <a:gd name="connsiteX6" fmla="*/ 6138699 w 6972314"/>
              <a:gd name="connsiteY6" fmla="*/ 269753 h 5598233"/>
              <a:gd name="connsiteX7" fmla="*/ 6866720 w 6972314"/>
              <a:gd name="connsiteY7" fmla="*/ 1411764 h 5598233"/>
              <a:gd name="connsiteX8" fmla="*/ 6772261 w 6972314"/>
              <a:gd name="connsiteY8" fmla="*/ 2102988 h 5598233"/>
              <a:gd name="connsiteX9" fmla="*/ 6832153 w 6972314"/>
              <a:gd name="connsiteY9" fmla="*/ 2726781 h 5598233"/>
              <a:gd name="connsiteX10" fmla="*/ 6549927 w 6972314"/>
              <a:gd name="connsiteY10" fmla="*/ 3842195 h 5598233"/>
              <a:gd name="connsiteX11" fmla="*/ 6570666 w 6972314"/>
              <a:gd name="connsiteY11" fmla="*/ 4973996 h 5598233"/>
              <a:gd name="connsiteX12" fmla="*/ 5871080 w 6972314"/>
              <a:gd name="connsiteY12" fmla="*/ 5554996 h 5598233"/>
              <a:gd name="connsiteX13" fmla="*/ 4122943 w 6972314"/>
              <a:gd name="connsiteY13" fmla="*/ 5233420 h 5598233"/>
              <a:gd name="connsiteX14" fmla="*/ 3017638 w 6972314"/>
              <a:gd name="connsiteY14" fmla="*/ 5441412 h 5598233"/>
              <a:gd name="connsiteX15" fmla="*/ 1849788 w 6972314"/>
              <a:gd name="connsiteY15" fmla="*/ 5242823 h 5598233"/>
              <a:gd name="connsiteX16" fmla="*/ 1197357 w 6972314"/>
              <a:gd name="connsiteY16" fmla="*/ 5450028 h 5598233"/>
              <a:gd name="connsiteX17" fmla="*/ 630578 w 6972314"/>
              <a:gd name="connsiteY17" fmla="*/ 5195323 h 5598233"/>
              <a:gd name="connsiteX18" fmla="*/ 476515 w 6972314"/>
              <a:gd name="connsiteY18" fmla="*/ 4061115 h 5598233"/>
              <a:gd name="connsiteX19" fmla="*/ 85629 w 6972314"/>
              <a:gd name="connsiteY19" fmla="*/ 2726776 h 5598233"/>
              <a:gd name="connsiteX0" fmla="*/ 200125 w 6574855"/>
              <a:gd name="connsiteY0" fmla="*/ 2726776 h 5598233"/>
              <a:gd name="connsiteX1" fmla="*/ 18184 w 6574855"/>
              <a:gd name="connsiteY1" fmla="*/ 1706202 h 5598233"/>
              <a:gd name="connsiteX2" fmla="*/ 309229 w 6574855"/>
              <a:gd name="connsiteY2" fmla="*/ 561310 h 5598233"/>
              <a:gd name="connsiteX3" fmla="*/ 1719990 w 6574855"/>
              <a:gd name="connsiteY3" fmla="*/ 323852 h 5598233"/>
              <a:gd name="connsiteX4" fmla="*/ 3278487 w 6574855"/>
              <a:gd name="connsiteY4" fmla="*/ 106742 h 5598233"/>
              <a:gd name="connsiteX5" fmla="*/ 4154756 w 6574855"/>
              <a:gd name="connsiteY5" fmla="*/ 27168 h 5598233"/>
              <a:gd name="connsiteX6" fmla="*/ 5741240 w 6574855"/>
              <a:gd name="connsiteY6" fmla="*/ 269753 h 5598233"/>
              <a:gd name="connsiteX7" fmla="*/ 6469261 w 6574855"/>
              <a:gd name="connsiteY7" fmla="*/ 1411764 h 5598233"/>
              <a:gd name="connsiteX8" fmla="*/ 6374802 w 6574855"/>
              <a:gd name="connsiteY8" fmla="*/ 2102988 h 5598233"/>
              <a:gd name="connsiteX9" fmla="*/ 6434694 w 6574855"/>
              <a:gd name="connsiteY9" fmla="*/ 2726781 h 5598233"/>
              <a:gd name="connsiteX10" fmla="*/ 6152468 w 6574855"/>
              <a:gd name="connsiteY10" fmla="*/ 3842195 h 5598233"/>
              <a:gd name="connsiteX11" fmla="*/ 6173207 w 6574855"/>
              <a:gd name="connsiteY11" fmla="*/ 4973996 h 5598233"/>
              <a:gd name="connsiteX12" fmla="*/ 5473621 w 6574855"/>
              <a:gd name="connsiteY12" fmla="*/ 5554996 h 5598233"/>
              <a:gd name="connsiteX13" fmla="*/ 3725484 w 6574855"/>
              <a:gd name="connsiteY13" fmla="*/ 5233420 h 5598233"/>
              <a:gd name="connsiteX14" fmla="*/ 2620179 w 6574855"/>
              <a:gd name="connsiteY14" fmla="*/ 5441412 h 5598233"/>
              <a:gd name="connsiteX15" fmla="*/ 1452329 w 6574855"/>
              <a:gd name="connsiteY15" fmla="*/ 5242823 h 5598233"/>
              <a:gd name="connsiteX16" fmla="*/ 799898 w 6574855"/>
              <a:gd name="connsiteY16" fmla="*/ 5450028 h 5598233"/>
              <a:gd name="connsiteX17" fmla="*/ 233119 w 6574855"/>
              <a:gd name="connsiteY17" fmla="*/ 5195323 h 5598233"/>
              <a:gd name="connsiteX18" fmla="*/ 79056 w 6574855"/>
              <a:gd name="connsiteY18" fmla="*/ 4061115 h 5598233"/>
              <a:gd name="connsiteX19" fmla="*/ 200125 w 6574855"/>
              <a:gd name="connsiteY19" fmla="*/ 2726776 h 5598233"/>
              <a:gd name="connsiteX0" fmla="*/ 175581 w 6550311"/>
              <a:gd name="connsiteY0" fmla="*/ 2726776 h 5598233"/>
              <a:gd name="connsiteX1" fmla="*/ 286172 w 6550311"/>
              <a:gd name="connsiteY1" fmla="*/ 1706202 h 5598233"/>
              <a:gd name="connsiteX2" fmla="*/ 284685 w 6550311"/>
              <a:gd name="connsiteY2" fmla="*/ 561310 h 5598233"/>
              <a:gd name="connsiteX3" fmla="*/ 1695446 w 6550311"/>
              <a:gd name="connsiteY3" fmla="*/ 323852 h 5598233"/>
              <a:gd name="connsiteX4" fmla="*/ 3253943 w 6550311"/>
              <a:gd name="connsiteY4" fmla="*/ 106742 h 5598233"/>
              <a:gd name="connsiteX5" fmla="*/ 4130212 w 6550311"/>
              <a:gd name="connsiteY5" fmla="*/ 27168 h 5598233"/>
              <a:gd name="connsiteX6" fmla="*/ 5716696 w 6550311"/>
              <a:gd name="connsiteY6" fmla="*/ 269753 h 5598233"/>
              <a:gd name="connsiteX7" fmla="*/ 6444717 w 6550311"/>
              <a:gd name="connsiteY7" fmla="*/ 1411764 h 5598233"/>
              <a:gd name="connsiteX8" fmla="*/ 6350258 w 6550311"/>
              <a:gd name="connsiteY8" fmla="*/ 2102988 h 5598233"/>
              <a:gd name="connsiteX9" fmla="*/ 6410150 w 6550311"/>
              <a:gd name="connsiteY9" fmla="*/ 2726781 h 5598233"/>
              <a:gd name="connsiteX10" fmla="*/ 6127924 w 6550311"/>
              <a:gd name="connsiteY10" fmla="*/ 3842195 h 5598233"/>
              <a:gd name="connsiteX11" fmla="*/ 6148663 w 6550311"/>
              <a:gd name="connsiteY11" fmla="*/ 4973996 h 5598233"/>
              <a:gd name="connsiteX12" fmla="*/ 5449077 w 6550311"/>
              <a:gd name="connsiteY12" fmla="*/ 5554996 h 5598233"/>
              <a:gd name="connsiteX13" fmla="*/ 3700940 w 6550311"/>
              <a:gd name="connsiteY13" fmla="*/ 5233420 h 5598233"/>
              <a:gd name="connsiteX14" fmla="*/ 2595635 w 6550311"/>
              <a:gd name="connsiteY14" fmla="*/ 5441412 h 5598233"/>
              <a:gd name="connsiteX15" fmla="*/ 1427785 w 6550311"/>
              <a:gd name="connsiteY15" fmla="*/ 5242823 h 5598233"/>
              <a:gd name="connsiteX16" fmla="*/ 775354 w 6550311"/>
              <a:gd name="connsiteY16" fmla="*/ 5450028 h 5598233"/>
              <a:gd name="connsiteX17" fmla="*/ 208575 w 6550311"/>
              <a:gd name="connsiteY17" fmla="*/ 5195323 h 5598233"/>
              <a:gd name="connsiteX18" fmla="*/ 54512 w 6550311"/>
              <a:gd name="connsiteY18" fmla="*/ 4061115 h 5598233"/>
              <a:gd name="connsiteX19" fmla="*/ 175581 w 6550311"/>
              <a:gd name="connsiteY19" fmla="*/ 2726776 h 5598233"/>
              <a:gd name="connsiteX0" fmla="*/ 394973 w 6550312"/>
              <a:gd name="connsiteY0" fmla="*/ 2726776 h 5598233"/>
              <a:gd name="connsiteX1" fmla="*/ 286173 w 6550312"/>
              <a:gd name="connsiteY1" fmla="*/ 1706202 h 5598233"/>
              <a:gd name="connsiteX2" fmla="*/ 284686 w 6550312"/>
              <a:gd name="connsiteY2" fmla="*/ 561310 h 5598233"/>
              <a:gd name="connsiteX3" fmla="*/ 1695447 w 6550312"/>
              <a:gd name="connsiteY3" fmla="*/ 323852 h 5598233"/>
              <a:gd name="connsiteX4" fmla="*/ 3253944 w 6550312"/>
              <a:gd name="connsiteY4" fmla="*/ 106742 h 5598233"/>
              <a:gd name="connsiteX5" fmla="*/ 4130213 w 6550312"/>
              <a:gd name="connsiteY5" fmla="*/ 27168 h 5598233"/>
              <a:gd name="connsiteX6" fmla="*/ 5716697 w 6550312"/>
              <a:gd name="connsiteY6" fmla="*/ 269753 h 5598233"/>
              <a:gd name="connsiteX7" fmla="*/ 6444718 w 6550312"/>
              <a:gd name="connsiteY7" fmla="*/ 1411764 h 5598233"/>
              <a:gd name="connsiteX8" fmla="*/ 6350259 w 6550312"/>
              <a:gd name="connsiteY8" fmla="*/ 2102988 h 5598233"/>
              <a:gd name="connsiteX9" fmla="*/ 6410151 w 6550312"/>
              <a:gd name="connsiteY9" fmla="*/ 2726781 h 5598233"/>
              <a:gd name="connsiteX10" fmla="*/ 6127925 w 6550312"/>
              <a:gd name="connsiteY10" fmla="*/ 3842195 h 5598233"/>
              <a:gd name="connsiteX11" fmla="*/ 6148664 w 6550312"/>
              <a:gd name="connsiteY11" fmla="*/ 4973996 h 5598233"/>
              <a:gd name="connsiteX12" fmla="*/ 5449078 w 6550312"/>
              <a:gd name="connsiteY12" fmla="*/ 5554996 h 5598233"/>
              <a:gd name="connsiteX13" fmla="*/ 3700941 w 6550312"/>
              <a:gd name="connsiteY13" fmla="*/ 5233420 h 5598233"/>
              <a:gd name="connsiteX14" fmla="*/ 2595636 w 6550312"/>
              <a:gd name="connsiteY14" fmla="*/ 5441412 h 5598233"/>
              <a:gd name="connsiteX15" fmla="*/ 1427786 w 6550312"/>
              <a:gd name="connsiteY15" fmla="*/ 5242823 h 5598233"/>
              <a:gd name="connsiteX16" fmla="*/ 775355 w 6550312"/>
              <a:gd name="connsiteY16" fmla="*/ 5450028 h 5598233"/>
              <a:gd name="connsiteX17" fmla="*/ 208576 w 6550312"/>
              <a:gd name="connsiteY17" fmla="*/ 5195323 h 5598233"/>
              <a:gd name="connsiteX18" fmla="*/ 54513 w 6550312"/>
              <a:gd name="connsiteY18" fmla="*/ 4061115 h 5598233"/>
              <a:gd name="connsiteX19" fmla="*/ 394973 w 6550312"/>
              <a:gd name="connsiteY19" fmla="*/ 2726776 h 5598233"/>
              <a:gd name="connsiteX0" fmla="*/ 394973 w 6550312"/>
              <a:gd name="connsiteY0" fmla="*/ 2726776 h 5598233"/>
              <a:gd name="connsiteX1" fmla="*/ 286173 w 6550312"/>
              <a:gd name="connsiteY1" fmla="*/ 1706202 h 5598233"/>
              <a:gd name="connsiteX2" fmla="*/ 284686 w 6550312"/>
              <a:gd name="connsiteY2" fmla="*/ 561310 h 5598233"/>
              <a:gd name="connsiteX3" fmla="*/ 1695447 w 6550312"/>
              <a:gd name="connsiteY3" fmla="*/ 323852 h 5598233"/>
              <a:gd name="connsiteX4" fmla="*/ 3253944 w 6550312"/>
              <a:gd name="connsiteY4" fmla="*/ 106742 h 5598233"/>
              <a:gd name="connsiteX5" fmla="*/ 4642168 w 6550312"/>
              <a:gd name="connsiteY5" fmla="*/ 27168 h 5598233"/>
              <a:gd name="connsiteX6" fmla="*/ 5716697 w 6550312"/>
              <a:gd name="connsiteY6" fmla="*/ 269753 h 5598233"/>
              <a:gd name="connsiteX7" fmla="*/ 6444718 w 6550312"/>
              <a:gd name="connsiteY7" fmla="*/ 1411764 h 5598233"/>
              <a:gd name="connsiteX8" fmla="*/ 6350259 w 6550312"/>
              <a:gd name="connsiteY8" fmla="*/ 2102988 h 5598233"/>
              <a:gd name="connsiteX9" fmla="*/ 6410151 w 6550312"/>
              <a:gd name="connsiteY9" fmla="*/ 2726781 h 5598233"/>
              <a:gd name="connsiteX10" fmla="*/ 6127925 w 6550312"/>
              <a:gd name="connsiteY10" fmla="*/ 3842195 h 5598233"/>
              <a:gd name="connsiteX11" fmla="*/ 6148664 w 6550312"/>
              <a:gd name="connsiteY11" fmla="*/ 4973996 h 5598233"/>
              <a:gd name="connsiteX12" fmla="*/ 5449078 w 6550312"/>
              <a:gd name="connsiteY12" fmla="*/ 5554996 h 5598233"/>
              <a:gd name="connsiteX13" fmla="*/ 3700941 w 6550312"/>
              <a:gd name="connsiteY13" fmla="*/ 5233420 h 5598233"/>
              <a:gd name="connsiteX14" fmla="*/ 2595636 w 6550312"/>
              <a:gd name="connsiteY14" fmla="*/ 5441412 h 5598233"/>
              <a:gd name="connsiteX15" fmla="*/ 1427786 w 6550312"/>
              <a:gd name="connsiteY15" fmla="*/ 5242823 h 5598233"/>
              <a:gd name="connsiteX16" fmla="*/ 775355 w 6550312"/>
              <a:gd name="connsiteY16" fmla="*/ 5450028 h 5598233"/>
              <a:gd name="connsiteX17" fmla="*/ 208576 w 6550312"/>
              <a:gd name="connsiteY17" fmla="*/ 5195323 h 5598233"/>
              <a:gd name="connsiteX18" fmla="*/ 54513 w 6550312"/>
              <a:gd name="connsiteY18" fmla="*/ 4061115 h 5598233"/>
              <a:gd name="connsiteX19" fmla="*/ 394973 w 6550312"/>
              <a:gd name="connsiteY19" fmla="*/ 2726776 h 5598233"/>
              <a:gd name="connsiteX0" fmla="*/ 394973 w 6550312"/>
              <a:gd name="connsiteY0" fmla="*/ 2726776 h 5793837"/>
              <a:gd name="connsiteX1" fmla="*/ 286173 w 6550312"/>
              <a:gd name="connsiteY1" fmla="*/ 1706202 h 5793837"/>
              <a:gd name="connsiteX2" fmla="*/ 284686 w 6550312"/>
              <a:gd name="connsiteY2" fmla="*/ 561310 h 5793837"/>
              <a:gd name="connsiteX3" fmla="*/ 1695447 w 6550312"/>
              <a:gd name="connsiteY3" fmla="*/ 323852 h 5793837"/>
              <a:gd name="connsiteX4" fmla="*/ 3253944 w 6550312"/>
              <a:gd name="connsiteY4" fmla="*/ 106742 h 5793837"/>
              <a:gd name="connsiteX5" fmla="*/ 4642168 w 6550312"/>
              <a:gd name="connsiteY5" fmla="*/ 27168 h 5793837"/>
              <a:gd name="connsiteX6" fmla="*/ 5716697 w 6550312"/>
              <a:gd name="connsiteY6" fmla="*/ 269753 h 5793837"/>
              <a:gd name="connsiteX7" fmla="*/ 6444718 w 6550312"/>
              <a:gd name="connsiteY7" fmla="*/ 1411764 h 5793837"/>
              <a:gd name="connsiteX8" fmla="*/ 6350259 w 6550312"/>
              <a:gd name="connsiteY8" fmla="*/ 2102988 h 5793837"/>
              <a:gd name="connsiteX9" fmla="*/ 6410151 w 6550312"/>
              <a:gd name="connsiteY9" fmla="*/ 2726781 h 5793837"/>
              <a:gd name="connsiteX10" fmla="*/ 6127925 w 6550312"/>
              <a:gd name="connsiteY10" fmla="*/ 3842195 h 5793837"/>
              <a:gd name="connsiteX11" fmla="*/ 6148664 w 6550312"/>
              <a:gd name="connsiteY11" fmla="*/ 4973996 h 5793837"/>
              <a:gd name="connsiteX12" fmla="*/ 5449078 w 6550312"/>
              <a:gd name="connsiteY12" fmla="*/ 5554996 h 5793837"/>
              <a:gd name="connsiteX13" fmla="*/ 3700941 w 6550312"/>
              <a:gd name="connsiteY13" fmla="*/ 5774906 h 5793837"/>
              <a:gd name="connsiteX14" fmla="*/ 2595636 w 6550312"/>
              <a:gd name="connsiteY14" fmla="*/ 5441412 h 5793837"/>
              <a:gd name="connsiteX15" fmla="*/ 1427786 w 6550312"/>
              <a:gd name="connsiteY15" fmla="*/ 5242823 h 5793837"/>
              <a:gd name="connsiteX16" fmla="*/ 775355 w 6550312"/>
              <a:gd name="connsiteY16" fmla="*/ 5450028 h 5793837"/>
              <a:gd name="connsiteX17" fmla="*/ 208576 w 6550312"/>
              <a:gd name="connsiteY17" fmla="*/ 5195323 h 5793837"/>
              <a:gd name="connsiteX18" fmla="*/ 54513 w 6550312"/>
              <a:gd name="connsiteY18" fmla="*/ 4061115 h 5793837"/>
              <a:gd name="connsiteX19" fmla="*/ 394973 w 6550312"/>
              <a:gd name="connsiteY19" fmla="*/ 2726776 h 5793837"/>
              <a:gd name="connsiteX0" fmla="*/ 394973 w 6550312"/>
              <a:gd name="connsiteY0" fmla="*/ 2726776 h 5793837"/>
              <a:gd name="connsiteX1" fmla="*/ 286173 w 6550312"/>
              <a:gd name="connsiteY1" fmla="*/ 1706202 h 5793837"/>
              <a:gd name="connsiteX2" fmla="*/ 284686 w 6550312"/>
              <a:gd name="connsiteY2" fmla="*/ 561310 h 5793837"/>
              <a:gd name="connsiteX3" fmla="*/ 1695447 w 6550312"/>
              <a:gd name="connsiteY3" fmla="*/ 323852 h 5793837"/>
              <a:gd name="connsiteX4" fmla="*/ 3253944 w 6550312"/>
              <a:gd name="connsiteY4" fmla="*/ 106742 h 5793837"/>
              <a:gd name="connsiteX5" fmla="*/ 4642168 w 6550312"/>
              <a:gd name="connsiteY5" fmla="*/ 27168 h 5793837"/>
              <a:gd name="connsiteX6" fmla="*/ 5716697 w 6550312"/>
              <a:gd name="connsiteY6" fmla="*/ 269753 h 5793837"/>
              <a:gd name="connsiteX7" fmla="*/ 6444718 w 6550312"/>
              <a:gd name="connsiteY7" fmla="*/ 1411764 h 5793837"/>
              <a:gd name="connsiteX8" fmla="*/ 6350259 w 6550312"/>
              <a:gd name="connsiteY8" fmla="*/ 2102988 h 5793837"/>
              <a:gd name="connsiteX9" fmla="*/ 6410151 w 6550312"/>
              <a:gd name="connsiteY9" fmla="*/ 2726781 h 5793837"/>
              <a:gd name="connsiteX10" fmla="*/ 6127925 w 6550312"/>
              <a:gd name="connsiteY10" fmla="*/ 3842195 h 5793837"/>
              <a:gd name="connsiteX11" fmla="*/ 6148664 w 6550312"/>
              <a:gd name="connsiteY11" fmla="*/ 4973996 h 5793837"/>
              <a:gd name="connsiteX12" fmla="*/ 5449078 w 6550312"/>
              <a:gd name="connsiteY12" fmla="*/ 5554996 h 5793837"/>
              <a:gd name="connsiteX13" fmla="*/ 3700941 w 6550312"/>
              <a:gd name="connsiteY13" fmla="*/ 5774906 h 5793837"/>
              <a:gd name="connsiteX14" fmla="*/ 2595636 w 6550312"/>
              <a:gd name="connsiteY14" fmla="*/ 5441412 h 5793837"/>
              <a:gd name="connsiteX15" fmla="*/ 1427786 w 6550312"/>
              <a:gd name="connsiteY15" fmla="*/ 5629592 h 5793837"/>
              <a:gd name="connsiteX16" fmla="*/ 775355 w 6550312"/>
              <a:gd name="connsiteY16" fmla="*/ 5450028 h 5793837"/>
              <a:gd name="connsiteX17" fmla="*/ 208576 w 6550312"/>
              <a:gd name="connsiteY17" fmla="*/ 5195323 h 5793837"/>
              <a:gd name="connsiteX18" fmla="*/ 54513 w 6550312"/>
              <a:gd name="connsiteY18" fmla="*/ 4061115 h 5793837"/>
              <a:gd name="connsiteX19" fmla="*/ 394973 w 6550312"/>
              <a:gd name="connsiteY19" fmla="*/ 2726776 h 5793837"/>
              <a:gd name="connsiteX0" fmla="*/ 394973 w 6550312"/>
              <a:gd name="connsiteY0" fmla="*/ 2726776 h 5817935"/>
              <a:gd name="connsiteX1" fmla="*/ 286173 w 6550312"/>
              <a:gd name="connsiteY1" fmla="*/ 1706202 h 5817935"/>
              <a:gd name="connsiteX2" fmla="*/ 284686 w 6550312"/>
              <a:gd name="connsiteY2" fmla="*/ 561310 h 5817935"/>
              <a:gd name="connsiteX3" fmla="*/ 1695447 w 6550312"/>
              <a:gd name="connsiteY3" fmla="*/ 323852 h 5817935"/>
              <a:gd name="connsiteX4" fmla="*/ 3253944 w 6550312"/>
              <a:gd name="connsiteY4" fmla="*/ 106742 h 5817935"/>
              <a:gd name="connsiteX5" fmla="*/ 4642168 w 6550312"/>
              <a:gd name="connsiteY5" fmla="*/ 27168 h 5817935"/>
              <a:gd name="connsiteX6" fmla="*/ 5716697 w 6550312"/>
              <a:gd name="connsiteY6" fmla="*/ 269753 h 5817935"/>
              <a:gd name="connsiteX7" fmla="*/ 6444718 w 6550312"/>
              <a:gd name="connsiteY7" fmla="*/ 1411764 h 5817935"/>
              <a:gd name="connsiteX8" fmla="*/ 6350259 w 6550312"/>
              <a:gd name="connsiteY8" fmla="*/ 2102988 h 5817935"/>
              <a:gd name="connsiteX9" fmla="*/ 6410151 w 6550312"/>
              <a:gd name="connsiteY9" fmla="*/ 2726781 h 5817935"/>
              <a:gd name="connsiteX10" fmla="*/ 6127925 w 6550312"/>
              <a:gd name="connsiteY10" fmla="*/ 3842195 h 5817935"/>
              <a:gd name="connsiteX11" fmla="*/ 6148664 w 6550312"/>
              <a:gd name="connsiteY11" fmla="*/ 4973996 h 5817935"/>
              <a:gd name="connsiteX12" fmla="*/ 5449078 w 6550312"/>
              <a:gd name="connsiteY12" fmla="*/ 5554996 h 5817935"/>
              <a:gd name="connsiteX13" fmla="*/ 3700941 w 6550312"/>
              <a:gd name="connsiteY13" fmla="*/ 5774906 h 5817935"/>
              <a:gd name="connsiteX14" fmla="*/ 2595636 w 6550312"/>
              <a:gd name="connsiteY14" fmla="*/ 5750822 h 5817935"/>
              <a:gd name="connsiteX15" fmla="*/ 1427786 w 6550312"/>
              <a:gd name="connsiteY15" fmla="*/ 5629592 h 5817935"/>
              <a:gd name="connsiteX16" fmla="*/ 775355 w 6550312"/>
              <a:gd name="connsiteY16" fmla="*/ 5450028 h 5817935"/>
              <a:gd name="connsiteX17" fmla="*/ 208576 w 6550312"/>
              <a:gd name="connsiteY17" fmla="*/ 5195323 h 5817935"/>
              <a:gd name="connsiteX18" fmla="*/ 54513 w 6550312"/>
              <a:gd name="connsiteY18" fmla="*/ 4061115 h 5817935"/>
              <a:gd name="connsiteX19" fmla="*/ 394973 w 6550312"/>
              <a:gd name="connsiteY19" fmla="*/ 2726776 h 5817935"/>
              <a:gd name="connsiteX0" fmla="*/ 394973 w 6550312"/>
              <a:gd name="connsiteY0" fmla="*/ 2726776 h 5817935"/>
              <a:gd name="connsiteX1" fmla="*/ 286173 w 6550312"/>
              <a:gd name="connsiteY1" fmla="*/ 1706202 h 5817935"/>
              <a:gd name="connsiteX2" fmla="*/ 284686 w 6550312"/>
              <a:gd name="connsiteY2" fmla="*/ 561310 h 5817935"/>
              <a:gd name="connsiteX3" fmla="*/ 1695447 w 6550312"/>
              <a:gd name="connsiteY3" fmla="*/ 323852 h 5817935"/>
              <a:gd name="connsiteX4" fmla="*/ 3253944 w 6550312"/>
              <a:gd name="connsiteY4" fmla="*/ 106742 h 5817935"/>
              <a:gd name="connsiteX5" fmla="*/ 4642168 w 6550312"/>
              <a:gd name="connsiteY5" fmla="*/ 27168 h 5817935"/>
              <a:gd name="connsiteX6" fmla="*/ 5716697 w 6550312"/>
              <a:gd name="connsiteY6" fmla="*/ 269753 h 5817935"/>
              <a:gd name="connsiteX7" fmla="*/ 6444718 w 6550312"/>
              <a:gd name="connsiteY7" fmla="*/ 1411764 h 5817935"/>
              <a:gd name="connsiteX8" fmla="*/ 6350259 w 6550312"/>
              <a:gd name="connsiteY8" fmla="*/ 2102988 h 5817935"/>
              <a:gd name="connsiteX9" fmla="*/ 6410151 w 6550312"/>
              <a:gd name="connsiteY9" fmla="*/ 2726781 h 5817935"/>
              <a:gd name="connsiteX10" fmla="*/ 6127925 w 6550312"/>
              <a:gd name="connsiteY10" fmla="*/ 3842195 h 5817935"/>
              <a:gd name="connsiteX11" fmla="*/ 6148664 w 6550312"/>
              <a:gd name="connsiteY11" fmla="*/ 4973996 h 5817935"/>
              <a:gd name="connsiteX12" fmla="*/ 5449078 w 6550312"/>
              <a:gd name="connsiteY12" fmla="*/ 5554996 h 5817935"/>
              <a:gd name="connsiteX13" fmla="*/ 3700941 w 6550312"/>
              <a:gd name="connsiteY13" fmla="*/ 5542804 h 5817935"/>
              <a:gd name="connsiteX14" fmla="*/ 2595636 w 6550312"/>
              <a:gd name="connsiteY14" fmla="*/ 5750822 h 5817935"/>
              <a:gd name="connsiteX15" fmla="*/ 1427786 w 6550312"/>
              <a:gd name="connsiteY15" fmla="*/ 5629592 h 5817935"/>
              <a:gd name="connsiteX16" fmla="*/ 775355 w 6550312"/>
              <a:gd name="connsiteY16" fmla="*/ 5450028 h 5817935"/>
              <a:gd name="connsiteX17" fmla="*/ 208576 w 6550312"/>
              <a:gd name="connsiteY17" fmla="*/ 5195323 h 5817935"/>
              <a:gd name="connsiteX18" fmla="*/ 54513 w 6550312"/>
              <a:gd name="connsiteY18" fmla="*/ 4061115 h 5817935"/>
              <a:gd name="connsiteX19" fmla="*/ 394973 w 6550312"/>
              <a:gd name="connsiteY19" fmla="*/ 2726776 h 5817935"/>
              <a:gd name="connsiteX0" fmla="*/ 394973 w 6447207"/>
              <a:gd name="connsiteY0" fmla="*/ 2726776 h 5817935"/>
              <a:gd name="connsiteX1" fmla="*/ 286173 w 6447207"/>
              <a:gd name="connsiteY1" fmla="*/ 1706202 h 5817935"/>
              <a:gd name="connsiteX2" fmla="*/ 284686 w 6447207"/>
              <a:gd name="connsiteY2" fmla="*/ 561310 h 5817935"/>
              <a:gd name="connsiteX3" fmla="*/ 1695447 w 6447207"/>
              <a:gd name="connsiteY3" fmla="*/ 323852 h 5817935"/>
              <a:gd name="connsiteX4" fmla="*/ 3253944 w 6447207"/>
              <a:gd name="connsiteY4" fmla="*/ 106742 h 5817935"/>
              <a:gd name="connsiteX5" fmla="*/ 4642168 w 6447207"/>
              <a:gd name="connsiteY5" fmla="*/ 27168 h 5817935"/>
              <a:gd name="connsiteX6" fmla="*/ 5716697 w 6447207"/>
              <a:gd name="connsiteY6" fmla="*/ 269753 h 5817935"/>
              <a:gd name="connsiteX7" fmla="*/ 6152121 w 6447207"/>
              <a:gd name="connsiteY7" fmla="*/ 1411764 h 5817935"/>
              <a:gd name="connsiteX8" fmla="*/ 6350259 w 6447207"/>
              <a:gd name="connsiteY8" fmla="*/ 2102988 h 5817935"/>
              <a:gd name="connsiteX9" fmla="*/ 6410151 w 6447207"/>
              <a:gd name="connsiteY9" fmla="*/ 2726781 h 5817935"/>
              <a:gd name="connsiteX10" fmla="*/ 6127925 w 6447207"/>
              <a:gd name="connsiteY10" fmla="*/ 3842195 h 5817935"/>
              <a:gd name="connsiteX11" fmla="*/ 6148664 w 6447207"/>
              <a:gd name="connsiteY11" fmla="*/ 4973996 h 5817935"/>
              <a:gd name="connsiteX12" fmla="*/ 5449078 w 6447207"/>
              <a:gd name="connsiteY12" fmla="*/ 5554996 h 5817935"/>
              <a:gd name="connsiteX13" fmla="*/ 3700941 w 6447207"/>
              <a:gd name="connsiteY13" fmla="*/ 5542804 h 5817935"/>
              <a:gd name="connsiteX14" fmla="*/ 2595636 w 6447207"/>
              <a:gd name="connsiteY14" fmla="*/ 5750822 h 5817935"/>
              <a:gd name="connsiteX15" fmla="*/ 1427786 w 6447207"/>
              <a:gd name="connsiteY15" fmla="*/ 5629592 h 5817935"/>
              <a:gd name="connsiteX16" fmla="*/ 775355 w 6447207"/>
              <a:gd name="connsiteY16" fmla="*/ 5450028 h 5817935"/>
              <a:gd name="connsiteX17" fmla="*/ 208576 w 6447207"/>
              <a:gd name="connsiteY17" fmla="*/ 5195323 h 5817935"/>
              <a:gd name="connsiteX18" fmla="*/ 54513 w 6447207"/>
              <a:gd name="connsiteY18" fmla="*/ 4061115 h 5817935"/>
              <a:gd name="connsiteX19" fmla="*/ 394973 w 6447207"/>
              <a:gd name="connsiteY19" fmla="*/ 2726776 h 5817935"/>
              <a:gd name="connsiteX0" fmla="*/ 394973 w 6447207"/>
              <a:gd name="connsiteY0" fmla="*/ 2726776 h 5817935"/>
              <a:gd name="connsiteX1" fmla="*/ 286173 w 6447207"/>
              <a:gd name="connsiteY1" fmla="*/ 1706202 h 5817935"/>
              <a:gd name="connsiteX2" fmla="*/ 284686 w 6447207"/>
              <a:gd name="connsiteY2" fmla="*/ 561310 h 5817935"/>
              <a:gd name="connsiteX3" fmla="*/ 1695447 w 6447207"/>
              <a:gd name="connsiteY3" fmla="*/ 323852 h 5817935"/>
              <a:gd name="connsiteX4" fmla="*/ 2668783 w 6447207"/>
              <a:gd name="connsiteY4" fmla="*/ 106742 h 5817935"/>
              <a:gd name="connsiteX5" fmla="*/ 4642168 w 6447207"/>
              <a:gd name="connsiteY5" fmla="*/ 27168 h 5817935"/>
              <a:gd name="connsiteX6" fmla="*/ 5716697 w 6447207"/>
              <a:gd name="connsiteY6" fmla="*/ 269753 h 5817935"/>
              <a:gd name="connsiteX7" fmla="*/ 6152121 w 6447207"/>
              <a:gd name="connsiteY7" fmla="*/ 1411764 h 5817935"/>
              <a:gd name="connsiteX8" fmla="*/ 6350259 w 6447207"/>
              <a:gd name="connsiteY8" fmla="*/ 2102988 h 5817935"/>
              <a:gd name="connsiteX9" fmla="*/ 6410151 w 6447207"/>
              <a:gd name="connsiteY9" fmla="*/ 2726781 h 5817935"/>
              <a:gd name="connsiteX10" fmla="*/ 6127925 w 6447207"/>
              <a:gd name="connsiteY10" fmla="*/ 3842195 h 5817935"/>
              <a:gd name="connsiteX11" fmla="*/ 6148664 w 6447207"/>
              <a:gd name="connsiteY11" fmla="*/ 4973996 h 5817935"/>
              <a:gd name="connsiteX12" fmla="*/ 5449078 w 6447207"/>
              <a:gd name="connsiteY12" fmla="*/ 5554996 h 5817935"/>
              <a:gd name="connsiteX13" fmla="*/ 3700941 w 6447207"/>
              <a:gd name="connsiteY13" fmla="*/ 5542804 h 5817935"/>
              <a:gd name="connsiteX14" fmla="*/ 2595636 w 6447207"/>
              <a:gd name="connsiteY14" fmla="*/ 5750822 h 5817935"/>
              <a:gd name="connsiteX15" fmla="*/ 1427786 w 6447207"/>
              <a:gd name="connsiteY15" fmla="*/ 5629592 h 5817935"/>
              <a:gd name="connsiteX16" fmla="*/ 775355 w 6447207"/>
              <a:gd name="connsiteY16" fmla="*/ 5450028 h 5817935"/>
              <a:gd name="connsiteX17" fmla="*/ 208576 w 6447207"/>
              <a:gd name="connsiteY17" fmla="*/ 5195323 h 5817935"/>
              <a:gd name="connsiteX18" fmla="*/ 54513 w 6447207"/>
              <a:gd name="connsiteY18" fmla="*/ 4061115 h 5817935"/>
              <a:gd name="connsiteX19" fmla="*/ 394973 w 6447207"/>
              <a:gd name="connsiteY19" fmla="*/ 2726776 h 5817935"/>
              <a:gd name="connsiteX0" fmla="*/ 371526 w 6423760"/>
              <a:gd name="connsiteY0" fmla="*/ 2726776 h 5817935"/>
              <a:gd name="connsiteX1" fmla="*/ 262726 w 6423760"/>
              <a:gd name="connsiteY1" fmla="*/ 1706202 h 5817935"/>
              <a:gd name="connsiteX2" fmla="*/ 480629 w 6423760"/>
              <a:gd name="connsiteY2" fmla="*/ 561310 h 5817935"/>
              <a:gd name="connsiteX3" fmla="*/ 1672000 w 6423760"/>
              <a:gd name="connsiteY3" fmla="*/ 323852 h 5817935"/>
              <a:gd name="connsiteX4" fmla="*/ 2645336 w 6423760"/>
              <a:gd name="connsiteY4" fmla="*/ 106742 h 5817935"/>
              <a:gd name="connsiteX5" fmla="*/ 4618721 w 6423760"/>
              <a:gd name="connsiteY5" fmla="*/ 27168 h 5817935"/>
              <a:gd name="connsiteX6" fmla="*/ 5693250 w 6423760"/>
              <a:gd name="connsiteY6" fmla="*/ 269753 h 5817935"/>
              <a:gd name="connsiteX7" fmla="*/ 6128674 w 6423760"/>
              <a:gd name="connsiteY7" fmla="*/ 1411764 h 5817935"/>
              <a:gd name="connsiteX8" fmla="*/ 6326812 w 6423760"/>
              <a:gd name="connsiteY8" fmla="*/ 2102988 h 5817935"/>
              <a:gd name="connsiteX9" fmla="*/ 6386704 w 6423760"/>
              <a:gd name="connsiteY9" fmla="*/ 2726781 h 5817935"/>
              <a:gd name="connsiteX10" fmla="*/ 6104478 w 6423760"/>
              <a:gd name="connsiteY10" fmla="*/ 3842195 h 5817935"/>
              <a:gd name="connsiteX11" fmla="*/ 6125217 w 6423760"/>
              <a:gd name="connsiteY11" fmla="*/ 4973996 h 5817935"/>
              <a:gd name="connsiteX12" fmla="*/ 5425631 w 6423760"/>
              <a:gd name="connsiteY12" fmla="*/ 5554996 h 5817935"/>
              <a:gd name="connsiteX13" fmla="*/ 3677494 w 6423760"/>
              <a:gd name="connsiteY13" fmla="*/ 5542804 h 5817935"/>
              <a:gd name="connsiteX14" fmla="*/ 2572189 w 6423760"/>
              <a:gd name="connsiteY14" fmla="*/ 5750822 h 5817935"/>
              <a:gd name="connsiteX15" fmla="*/ 1404339 w 6423760"/>
              <a:gd name="connsiteY15" fmla="*/ 5629592 h 5817935"/>
              <a:gd name="connsiteX16" fmla="*/ 751908 w 6423760"/>
              <a:gd name="connsiteY16" fmla="*/ 5450028 h 5817935"/>
              <a:gd name="connsiteX17" fmla="*/ 185129 w 6423760"/>
              <a:gd name="connsiteY17" fmla="*/ 5195323 h 5817935"/>
              <a:gd name="connsiteX18" fmla="*/ 31066 w 6423760"/>
              <a:gd name="connsiteY18" fmla="*/ 4061115 h 5817935"/>
              <a:gd name="connsiteX19" fmla="*/ 371526 w 6423760"/>
              <a:gd name="connsiteY19" fmla="*/ 2726776 h 5817935"/>
              <a:gd name="connsiteX0" fmla="*/ 371526 w 6423760"/>
              <a:gd name="connsiteY0" fmla="*/ 2778345 h 5869504"/>
              <a:gd name="connsiteX1" fmla="*/ 262726 w 6423760"/>
              <a:gd name="connsiteY1" fmla="*/ 1757771 h 5869504"/>
              <a:gd name="connsiteX2" fmla="*/ 480629 w 6423760"/>
              <a:gd name="connsiteY2" fmla="*/ 612879 h 5869504"/>
              <a:gd name="connsiteX3" fmla="*/ 1672000 w 6423760"/>
              <a:gd name="connsiteY3" fmla="*/ 375421 h 5869504"/>
              <a:gd name="connsiteX4" fmla="*/ 2645336 w 6423760"/>
              <a:gd name="connsiteY4" fmla="*/ 158311 h 5869504"/>
              <a:gd name="connsiteX5" fmla="*/ 4618721 w 6423760"/>
              <a:gd name="connsiteY5" fmla="*/ 78737 h 5869504"/>
              <a:gd name="connsiteX6" fmla="*/ 5693250 w 6423760"/>
              <a:gd name="connsiteY6" fmla="*/ 630732 h 5869504"/>
              <a:gd name="connsiteX7" fmla="*/ 6128674 w 6423760"/>
              <a:gd name="connsiteY7" fmla="*/ 1463333 h 5869504"/>
              <a:gd name="connsiteX8" fmla="*/ 6326812 w 6423760"/>
              <a:gd name="connsiteY8" fmla="*/ 2154557 h 5869504"/>
              <a:gd name="connsiteX9" fmla="*/ 6386704 w 6423760"/>
              <a:gd name="connsiteY9" fmla="*/ 2778350 h 5869504"/>
              <a:gd name="connsiteX10" fmla="*/ 6104478 w 6423760"/>
              <a:gd name="connsiteY10" fmla="*/ 3893764 h 5869504"/>
              <a:gd name="connsiteX11" fmla="*/ 6125217 w 6423760"/>
              <a:gd name="connsiteY11" fmla="*/ 5025565 h 5869504"/>
              <a:gd name="connsiteX12" fmla="*/ 5425631 w 6423760"/>
              <a:gd name="connsiteY12" fmla="*/ 5606565 h 5869504"/>
              <a:gd name="connsiteX13" fmla="*/ 3677494 w 6423760"/>
              <a:gd name="connsiteY13" fmla="*/ 5594373 h 5869504"/>
              <a:gd name="connsiteX14" fmla="*/ 2572189 w 6423760"/>
              <a:gd name="connsiteY14" fmla="*/ 5802391 h 5869504"/>
              <a:gd name="connsiteX15" fmla="*/ 1404339 w 6423760"/>
              <a:gd name="connsiteY15" fmla="*/ 5681161 h 5869504"/>
              <a:gd name="connsiteX16" fmla="*/ 751908 w 6423760"/>
              <a:gd name="connsiteY16" fmla="*/ 5501597 h 5869504"/>
              <a:gd name="connsiteX17" fmla="*/ 185129 w 6423760"/>
              <a:gd name="connsiteY17" fmla="*/ 5246892 h 5869504"/>
              <a:gd name="connsiteX18" fmla="*/ 31066 w 6423760"/>
              <a:gd name="connsiteY18" fmla="*/ 4112684 h 5869504"/>
              <a:gd name="connsiteX19" fmla="*/ 371526 w 6423760"/>
              <a:gd name="connsiteY19" fmla="*/ 2778345 h 5869504"/>
              <a:gd name="connsiteX0" fmla="*/ 371526 w 6423760"/>
              <a:gd name="connsiteY0" fmla="*/ 2778345 h 5869504"/>
              <a:gd name="connsiteX1" fmla="*/ 262726 w 6423760"/>
              <a:gd name="connsiteY1" fmla="*/ 1757771 h 5869504"/>
              <a:gd name="connsiteX2" fmla="*/ 480629 w 6423760"/>
              <a:gd name="connsiteY2" fmla="*/ 612879 h 5869504"/>
              <a:gd name="connsiteX3" fmla="*/ 1672000 w 6423760"/>
              <a:gd name="connsiteY3" fmla="*/ 375421 h 5869504"/>
              <a:gd name="connsiteX4" fmla="*/ 2645336 w 6423760"/>
              <a:gd name="connsiteY4" fmla="*/ 158311 h 5869504"/>
              <a:gd name="connsiteX5" fmla="*/ 4618721 w 6423760"/>
              <a:gd name="connsiteY5" fmla="*/ 78737 h 5869504"/>
              <a:gd name="connsiteX6" fmla="*/ 5693250 w 6423760"/>
              <a:gd name="connsiteY6" fmla="*/ 630732 h 5869504"/>
              <a:gd name="connsiteX7" fmla="*/ 6128674 w 6423760"/>
              <a:gd name="connsiteY7" fmla="*/ 1463333 h 5869504"/>
              <a:gd name="connsiteX8" fmla="*/ 6326812 w 6423760"/>
              <a:gd name="connsiteY8" fmla="*/ 2154557 h 5869504"/>
              <a:gd name="connsiteX9" fmla="*/ 6386704 w 6423760"/>
              <a:gd name="connsiteY9" fmla="*/ 2778350 h 5869504"/>
              <a:gd name="connsiteX10" fmla="*/ 6104478 w 6423760"/>
              <a:gd name="connsiteY10" fmla="*/ 3893764 h 5869504"/>
              <a:gd name="connsiteX11" fmla="*/ 5905761 w 6423760"/>
              <a:gd name="connsiteY11" fmla="*/ 5025565 h 5869504"/>
              <a:gd name="connsiteX12" fmla="*/ 5425631 w 6423760"/>
              <a:gd name="connsiteY12" fmla="*/ 5606565 h 5869504"/>
              <a:gd name="connsiteX13" fmla="*/ 3677494 w 6423760"/>
              <a:gd name="connsiteY13" fmla="*/ 5594373 h 5869504"/>
              <a:gd name="connsiteX14" fmla="*/ 2572189 w 6423760"/>
              <a:gd name="connsiteY14" fmla="*/ 5802391 h 5869504"/>
              <a:gd name="connsiteX15" fmla="*/ 1404339 w 6423760"/>
              <a:gd name="connsiteY15" fmla="*/ 5681161 h 5869504"/>
              <a:gd name="connsiteX16" fmla="*/ 751908 w 6423760"/>
              <a:gd name="connsiteY16" fmla="*/ 5501597 h 5869504"/>
              <a:gd name="connsiteX17" fmla="*/ 185129 w 6423760"/>
              <a:gd name="connsiteY17" fmla="*/ 5246892 h 5869504"/>
              <a:gd name="connsiteX18" fmla="*/ 31066 w 6423760"/>
              <a:gd name="connsiteY18" fmla="*/ 4112684 h 5869504"/>
              <a:gd name="connsiteX19" fmla="*/ 371526 w 6423760"/>
              <a:gd name="connsiteY19" fmla="*/ 2778345 h 5869504"/>
              <a:gd name="connsiteX0" fmla="*/ 371526 w 6398415"/>
              <a:gd name="connsiteY0" fmla="*/ 2778345 h 5869504"/>
              <a:gd name="connsiteX1" fmla="*/ 262726 w 6398415"/>
              <a:gd name="connsiteY1" fmla="*/ 1757771 h 5869504"/>
              <a:gd name="connsiteX2" fmla="*/ 480629 w 6398415"/>
              <a:gd name="connsiteY2" fmla="*/ 612879 h 5869504"/>
              <a:gd name="connsiteX3" fmla="*/ 1672000 w 6398415"/>
              <a:gd name="connsiteY3" fmla="*/ 375421 h 5869504"/>
              <a:gd name="connsiteX4" fmla="*/ 2645336 w 6398415"/>
              <a:gd name="connsiteY4" fmla="*/ 158311 h 5869504"/>
              <a:gd name="connsiteX5" fmla="*/ 4618721 w 6398415"/>
              <a:gd name="connsiteY5" fmla="*/ 78737 h 5869504"/>
              <a:gd name="connsiteX6" fmla="*/ 5693250 w 6398415"/>
              <a:gd name="connsiteY6" fmla="*/ 630732 h 5869504"/>
              <a:gd name="connsiteX7" fmla="*/ 6128674 w 6398415"/>
              <a:gd name="connsiteY7" fmla="*/ 1463333 h 5869504"/>
              <a:gd name="connsiteX8" fmla="*/ 6034215 w 6398415"/>
              <a:gd name="connsiteY8" fmla="*/ 2386608 h 5869504"/>
              <a:gd name="connsiteX9" fmla="*/ 6386704 w 6398415"/>
              <a:gd name="connsiteY9" fmla="*/ 2778350 h 5869504"/>
              <a:gd name="connsiteX10" fmla="*/ 6104478 w 6398415"/>
              <a:gd name="connsiteY10" fmla="*/ 3893764 h 5869504"/>
              <a:gd name="connsiteX11" fmla="*/ 5905761 w 6398415"/>
              <a:gd name="connsiteY11" fmla="*/ 5025565 h 5869504"/>
              <a:gd name="connsiteX12" fmla="*/ 5425631 w 6398415"/>
              <a:gd name="connsiteY12" fmla="*/ 5606565 h 5869504"/>
              <a:gd name="connsiteX13" fmla="*/ 3677494 w 6398415"/>
              <a:gd name="connsiteY13" fmla="*/ 5594373 h 5869504"/>
              <a:gd name="connsiteX14" fmla="*/ 2572189 w 6398415"/>
              <a:gd name="connsiteY14" fmla="*/ 5802391 h 5869504"/>
              <a:gd name="connsiteX15" fmla="*/ 1404339 w 6398415"/>
              <a:gd name="connsiteY15" fmla="*/ 5681161 h 5869504"/>
              <a:gd name="connsiteX16" fmla="*/ 751908 w 6398415"/>
              <a:gd name="connsiteY16" fmla="*/ 5501597 h 5869504"/>
              <a:gd name="connsiteX17" fmla="*/ 185129 w 6398415"/>
              <a:gd name="connsiteY17" fmla="*/ 5246892 h 5869504"/>
              <a:gd name="connsiteX18" fmla="*/ 31066 w 6398415"/>
              <a:gd name="connsiteY18" fmla="*/ 4112684 h 5869504"/>
              <a:gd name="connsiteX19" fmla="*/ 371526 w 6398415"/>
              <a:gd name="connsiteY19" fmla="*/ 2778345 h 5869504"/>
              <a:gd name="connsiteX0" fmla="*/ 371526 w 6185501"/>
              <a:gd name="connsiteY0" fmla="*/ 2778345 h 5869504"/>
              <a:gd name="connsiteX1" fmla="*/ 262726 w 6185501"/>
              <a:gd name="connsiteY1" fmla="*/ 1757771 h 5869504"/>
              <a:gd name="connsiteX2" fmla="*/ 480629 w 6185501"/>
              <a:gd name="connsiteY2" fmla="*/ 612879 h 5869504"/>
              <a:gd name="connsiteX3" fmla="*/ 1672000 w 6185501"/>
              <a:gd name="connsiteY3" fmla="*/ 375421 h 5869504"/>
              <a:gd name="connsiteX4" fmla="*/ 2645336 w 6185501"/>
              <a:gd name="connsiteY4" fmla="*/ 158311 h 5869504"/>
              <a:gd name="connsiteX5" fmla="*/ 4618721 w 6185501"/>
              <a:gd name="connsiteY5" fmla="*/ 78737 h 5869504"/>
              <a:gd name="connsiteX6" fmla="*/ 5693250 w 6185501"/>
              <a:gd name="connsiteY6" fmla="*/ 630732 h 5869504"/>
              <a:gd name="connsiteX7" fmla="*/ 6128674 w 6185501"/>
              <a:gd name="connsiteY7" fmla="*/ 1463333 h 5869504"/>
              <a:gd name="connsiteX8" fmla="*/ 6034215 w 6185501"/>
              <a:gd name="connsiteY8" fmla="*/ 2386608 h 5869504"/>
              <a:gd name="connsiteX9" fmla="*/ 5947825 w 6185501"/>
              <a:gd name="connsiteY9" fmla="*/ 3319837 h 5869504"/>
              <a:gd name="connsiteX10" fmla="*/ 6104478 w 6185501"/>
              <a:gd name="connsiteY10" fmla="*/ 3893764 h 5869504"/>
              <a:gd name="connsiteX11" fmla="*/ 5905761 w 6185501"/>
              <a:gd name="connsiteY11" fmla="*/ 5025565 h 5869504"/>
              <a:gd name="connsiteX12" fmla="*/ 5425631 w 6185501"/>
              <a:gd name="connsiteY12" fmla="*/ 5606565 h 5869504"/>
              <a:gd name="connsiteX13" fmla="*/ 3677494 w 6185501"/>
              <a:gd name="connsiteY13" fmla="*/ 5594373 h 5869504"/>
              <a:gd name="connsiteX14" fmla="*/ 2572189 w 6185501"/>
              <a:gd name="connsiteY14" fmla="*/ 5802391 h 5869504"/>
              <a:gd name="connsiteX15" fmla="*/ 1404339 w 6185501"/>
              <a:gd name="connsiteY15" fmla="*/ 5681161 h 5869504"/>
              <a:gd name="connsiteX16" fmla="*/ 751908 w 6185501"/>
              <a:gd name="connsiteY16" fmla="*/ 5501597 h 5869504"/>
              <a:gd name="connsiteX17" fmla="*/ 185129 w 6185501"/>
              <a:gd name="connsiteY17" fmla="*/ 5246892 h 5869504"/>
              <a:gd name="connsiteX18" fmla="*/ 31066 w 6185501"/>
              <a:gd name="connsiteY18" fmla="*/ 4112684 h 5869504"/>
              <a:gd name="connsiteX19" fmla="*/ 371526 w 6185501"/>
              <a:gd name="connsiteY19" fmla="*/ 2778345 h 5869504"/>
              <a:gd name="connsiteX0" fmla="*/ 371526 w 6185501"/>
              <a:gd name="connsiteY0" fmla="*/ 2778345 h 5869504"/>
              <a:gd name="connsiteX1" fmla="*/ 262726 w 6185501"/>
              <a:gd name="connsiteY1" fmla="*/ 1757771 h 5869504"/>
              <a:gd name="connsiteX2" fmla="*/ 480629 w 6185501"/>
              <a:gd name="connsiteY2" fmla="*/ 612879 h 5869504"/>
              <a:gd name="connsiteX3" fmla="*/ 1672000 w 6185501"/>
              <a:gd name="connsiteY3" fmla="*/ 375421 h 5869504"/>
              <a:gd name="connsiteX4" fmla="*/ 2645336 w 6185501"/>
              <a:gd name="connsiteY4" fmla="*/ 158311 h 5869504"/>
              <a:gd name="connsiteX5" fmla="*/ 4618721 w 6185501"/>
              <a:gd name="connsiteY5" fmla="*/ 78737 h 5869504"/>
              <a:gd name="connsiteX6" fmla="*/ 5693250 w 6185501"/>
              <a:gd name="connsiteY6" fmla="*/ 630732 h 5869504"/>
              <a:gd name="connsiteX7" fmla="*/ 6128674 w 6185501"/>
              <a:gd name="connsiteY7" fmla="*/ 1463333 h 5869504"/>
              <a:gd name="connsiteX8" fmla="*/ 6034215 w 6185501"/>
              <a:gd name="connsiteY8" fmla="*/ 2386608 h 5869504"/>
              <a:gd name="connsiteX9" fmla="*/ 5947825 w 6185501"/>
              <a:gd name="connsiteY9" fmla="*/ 3319837 h 5869504"/>
              <a:gd name="connsiteX10" fmla="*/ 6104478 w 6185501"/>
              <a:gd name="connsiteY10" fmla="*/ 3893764 h 5869504"/>
              <a:gd name="connsiteX11" fmla="*/ 5905761 w 6185501"/>
              <a:gd name="connsiteY11" fmla="*/ 5025565 h 5869504"/>
              <a:gd name="connsiteX12" fmla="*/ 5425631 w 6185501"/>
              <a:gd name="connsiteY12" fmla="*/ 5606565 h 5869504"/>
              <a:gd name="connsiteX13" fmla="*/ 3677494 w 6185501"/>
              <a:gd name="connsiteY13" fmla="*/ 5594373 h 5869504"/>
              <a:gd name="connsiteX14" fmla="*/ 2572189 w 6185501"/>
              <a:gd name="connsiteY14" fmla="*/ 5802391 h 5869504"/>
              <a:gd name="connsiteX15" fmla="*/ 1404339 w 6185501"/>
              <a:gd name="connsiteY15" fmla="*/ 5681161 h 5869504"/>
              <a:gd name="connsiteX16" fmla="*/ 751908 w 6185501"/>
              <a:gd name="connsiteY16" fmla="*/ 5501597 h 5869504"/>
              <a:gd name="connsiteX17" fmla="*/ 185129 w 6185501"/>
              <a:gd name="connsiteY17" fmla="*/ 4782713 h 5869504"/>
              <a:gd name="connsiteX18" fmla="*/ 31066 w 6185501"/>
              <a:gd name="connsiteY18" fmla="*/ 4112684 h 5869504"/>
              <a:gd name="connsiteX19" fmla="*/ 371526 w 6185501"/>
              <a:gd name="connsiteY19" fmla="*/ 2778345 h 5869504"/>
              <a:gd name="connsiteX0" fmla="*/ 269972 w 6083947"/>
              <a:gd name="connsiteY0" fmla="*/ 2778345 h 5869504"/>
              <a:gd name="connsiteX1" fmla="*/ 161172 w 6083947"/>
              <a:gd name="connsiteY1" fmla="*/ 1757771 h 5869504"/>
              <a:gd name="connsiteX2" fmla="*/ 379075 w 6083947"/>
              <a:gd name="connsiteY2" fmla="*/ 612879 h 5869504"/>
              <a:gd name="connsiteX3" fmla="*/ 1570446 w 6083947"/>
              <a:gd name="connsiteY3" fmla="*/ 375421 h 5869504"/>
              <a:gd name="connsiteX4" fmla="*/ 2543782 w 6083947"/>
              <a:gd name="connsiteY4" fmla="*/ 158311 h 5869504"/>
              <a:gd name="connsiteX5" fmla="*/ 4517167 w 6083947"/>
              <a:gd name="connsiteY5" fmla="*/ 78737 h 5869504"/>
              <a:gd name="connsiteX6" fmla="*/ 5591696 w 6083947"/>
              <a:gd name="connsiteY6" fmla="*/ 630732 h 5869504"/>
              <a:gd name="connsiteX7" fmla="*/ 6027120 w 6083947"/>
              <a:gd name="connsiteY7" fmla="*/ 1463333 h 5869504"/>
              <a:gd name="connsiteX8" fmla="*/ 5932661 w 6083947"/>
              <a:gd name="connsiteY8" fmla="*/ 2386608 h 5869504"/>
              <a:gd name="connsiteX9" fmla="*/ 5846271 w 6083947"/>
              <a:gd name="connsiteY9" fmla="*/ 3319837 h 5869504"/>
              <a:gd name="connsiteX10" fmla="*/ 6002924 w 6083947"/>
              <a:gd name="connsiteY10" fmla="*/ 3893764 h 5869504"/>
              <a:gd name="connsiteX11" fmla="*/ 5804207 w 6083947"/>
              <a:gd name="connsiteY11" fmla="*/ 5025565 h 5869504"/>
              <a:gd name="connsiteX12" fmla="*/ 5324077 w 6083947"/>
              <a:gd name="connsiteY12" fmla="*/ 5606565 h 5869504"/>
              <a:gd name="connsiteX13" fmla="*/ 3575940 w 6083947"/>
              <a:gd name="connsiteY13" fmla="*/ 5594373 h 5869504"/>
              <a:gd name="connsiteX14" fmla="*/ 2470635 w 6083947"/>
              <a:gd name="connsiteY14" fmla="*/ 5802391 h 5869504"/>
              <a:gd name="connsiteX15" fmla="*/ 1302785 w 6083947"/>
              <a:gd name="connsiteY15" fmla="*/ 5681161 h 5869504"/>
              <a:gd name="connsiteX16" fmla="*/ 650354 w 6083947"/>
              <a:gd name="connsiteY16" fmla="*/ 5501597 h 5869504"/>
              <a:gd name="connsiteX17" fmla="*/ 83575 w 6083947"/>
              <a:gd name="connsiteY17" fmla="*/ 4782713 h 5869504"/>
              <a:gd name="connsiteX18" fmla="*/ 148903 w 6083947"/>
              <a:gd name="connsiteY18" fmla="*/ 3880581 h 5869504"/>
              <a:gd name="connsiteX19" fmla="*/ 269972 w 6083947"/>
              <a:gd name="connsiteY19" fmla="*/ 2778345 h 5869504"/>
              <a:gd name="connsiteX0" fmla="*/ 269972 w 6083947"/>
              <a:gd name="connsiteY0" fmla="*/ 2778345 h 5869504"/>
              <a:gd name="connsiteX1" fmla="*/ 161172 w 6083947"/>
              <a:gd name="connsiteY1" fmla="*/ 1757771 h 5869504"/>
              <a:gd name="connsiteX2" fmla="*/ 379075 w 6083947"/>
              <a:gd name="connsiteY2" fmla="*/ 612879 h 5869504"/>
              <a:gd name="connsiteX3" fmla="*/ 1570446 w 6083947"/>
              <a:gd name="connsiteY3" fmla="*/ 375421 h 5869504"/>
              <a:gd name="connsiteX4" fmla="*/ 2543782 w 6083947"/>
              <a:gd name="connsiteY4" fmla="*/ 158311 h 5869504"/>
              <a:gd name="connsiteX5" fmla="*/ 3858865 w 6083947"/>
              <a:gd name="connsiteY5" fmla="*/ 78737 h 5869504"/>
              <a:gd name="connsiteX6" fmla="*/ 5591696 w 6083947"/>
              <a:gd name="connsiteY6" fmla="*/ 630732 h 5869504"/>
              <a:gd name="connsiteX7" fmla="*/ 6027120 w 6083947"/>
              <a:gd name="connsiteY7" fmla="*/ 1463333 h 5869504"/>
              <a:gd name="connsiteX8" fmla="*/ 5932661 w 6083947"/>
              <a:gd name="connsiteY8" fmla="*/ 2386608 h 5869504"/>
              <a:gd name="connsiteX9" fmla="*/ 5846271 w 6083947"/>
              <a:gd name="connsiteY9" fmla="*/ 3319837 h 5869504"/>
              <a:gd name="connsiteX10" fmla="*/ 6002924 w 6083947"/>
              <a:gd name="connsiteY10" fmla="*/ 3893764 h 5869504"/>
              <a:gd name="connsiteX11" fmla="*/ 5804207 w 6083947"/>
              <a:gd name="connsiteY11" fmla="*/ 5025565 h 5869504"/>
              <a:gd name="connsiteX12" fmla="*/ 5324077 w 6083947"/>
              <a:gd name="connsiteY12" fmla="*/ 5606565 h 5869504"/>
              <a:gd name="connsiteX13" fmla="*/ 3575940 w 6083947"/>
              <a:gd name="connsiteY13" fmla="*/ 5594373 h 5869504"/>
              <a:gd name="connsiteX14" fmla="*/ 2470635 w 6083947"/>
              <a:gd name="connsiteY14" fmla="*/ 5802391 h 5869504"/>
              <a:gd name="connsiteX15" fmla="*/ 1302785 w 6083947"/>
              <a:gd name="connsiteY15" fmla="*/ 5681161 h 5869504"/>
              <a:gd name="connsiteX16" fmla="*/ 650354 w 6083947"/>
              <a:gd name="connsiteY16" fmla="*/ 5501597 h 5869504"/>
              <a:gd name="connsiteX17" fmla="*/ 83575 w 6083947"/>
              <a:gd name="connsiteY17" fmla="*/ 4782713 h 5869504"/>
              <a:gd name="connsiteX18" fmla="*/ 148903 w 6083947"/>
              <a:gd name="connsiteY18" fmla="*/ 3880581 h 5869504"/>
              <a:gd name="connsiteX19" fmla="*/ 269972 w 6083947"/>
              <a:gd name="connsiteY19" fmla="*/ 2778345 h 5869504"/>
              <a:gd name="connsiteX0" fmla="*/ 269972 w 6083947"/>
              <a:gd name="connsiteY0" fmla="*/ 2778345 h 5722176"/>
              <a:gd name="connsiteX1" fmla="*/ 161172 w 6083947"/>
              <a:gd name="connsiteY1" fmla="*/ 1757771 h 5722176"/>
              <a:gd name="connsiteX2" fmla="*/ 379075 w 6083947"/>
              <a:gd name="connsiteY2" fmla="*/ 612879 h 5722176"/>
              <a:gd name="connsiteX3" fmla="*/ 1570446 w 6083947"/>
              <a:gd name="connsiteY3" fmla="*/ 375421 h 5722176"/>
              <a:gd name="connsiteX4" fmla="*/ 2543782 w 6083947"/>
              <a:gd name="connsiteY4" fmla="*/ 158311 h 5722176"/>
              <a:gd name="connsiteX5" fmla="*/ 3858865 w 6083947"/>
              <a:gd name="connsiteY5" fmla="*/ 78737 h 5722176"/>
              <a:gd name="connsiteX6" fmla="*/ 5591696 w 6083947"/>
              <a:gd name="connsiteY6" fmla="*/ 630732 h 5722176"/>
              <a:gd name="connsiteX7" fmla="*/ 6027120 w 6083947"/>
              <a:gd name="connsiteY7" fmla="*/ 1463333 h 5722176"/>
              <a:gd name="connsiteX8" fmla="*/ 5932661 w 6083947"/>
              <a:gd name="connsiteY8" fmla="*/ 2386608 h 5722176"/>
              <a:gd name="connsiteX9" fmla="*/ 5846271 w 6083947"/>
              <a:gd name="connsiteY9" fmla="*/ 3319837 h 5722176"/>
              <a:gd name="connsiteX10" fmla="*/ 6002924 w 6083947"/>
              <a:gd name="connsiteY10" fmla="*/ 3893764 h 5722176"/>
              <a:gd name="connsiteX11" fmla="*/ 5804207 w 6083947"/>
              <a:gd name="connsiteY11" fmla="*/ 5025565 h 5722176"/>
              <a:gd name="connsiteX12" fmla="*/ 5324077 w 6083947"/>
              <a:gd name="connsiteY12" fmla="*/ 5606565 h 5722176"/>
              <a:gd name="connsiteX13" fmla="*/ 3575940 w 6083947"/>
              <a:gd name="connsiteY13" fmla="*/ 5594373 h 5722176"/>
              <a:gd name="connsiteX14" fmla="*/ 2470635 w 6083947"/>
              <a:gd name="connsiteY14" fmla="*/ 5415571 h 5722176"/>
              <a:gd name="connsiteX15" fmla="*/ 1302785 w 6083947"/>
              <a:gd name="connsiteY15" fmla="*/ 5681161 h 5722176"/>
              <a:gd name="connsiteX16" fmla="*/ 650354 w 6083947"/>
              <a:gd name="connsiteY16" fmla="*/ 5501597 h 5722176"/>
              <a:gd name="connsiteX17" fmla="*/ 83575 w 6083947"/>
              <a:gd name="connsiteY17" fmla="*/ 4782713 h 5722176"/>
              <a:gd name="connsiteX18" fmla="*/ 148903 w 6083947"/>
              <a:gd name="connsiteY18" fmla="*/ 3880581 h 5722176"/>
              <a:gd name="connsiteX19" fmla="*/ 269972 w 6083947"/>
              <a:gd name="connsiteY19" fmla="*/ 2778345 h 5722176"/>
              <a:gd name="connsiteX0" fmla="*/ 269972 w 6083947"/>
              <a:gd name="connsiteY0" fmla="*/ 2641615 h 5585446"/>
              <a:gd name="connsiteX1" fmla="*/ 161172 w 6083947"/>
              <a:gd name="connsiteY1" fmla="*/ 1621041 h 5585446"/>
              <a:gd name="connsiteX2" fmla="*/ 379075 w 6083947"/>
              <a:gd name="connsiteY2" fmla="*/ 476149 h 5585446"/>
              <a:gd name="connsiteX3" fmla="*/ 1570446 w 6083947"/>
              <a:gd name="connsiteY3" fmla="*/ 238691 h 5585446"/>
              <a:gd name="connsiteX4" fmla="*/ 2543782 w 6083947"/>
              <a:gd name="connsiteY4" fmla="*/ 21581 h 5585446"/>
              <a:gd name="connsiteX5" fmla="*/ 3530108 w 6083947"/>
              <a:gd name="connsiteY5" fmla="*/ 109202 h 5585446"/>
              <a:gd name="connsiteX6" fmla="*/ 5591696 w 6083947"/>
              <a:gd name="connsiteY6" fmla="*/ 494002 h 5585446"/>
              <a:gd name="connsiteX7" fmla="*/ 6027120 w 6083947"/>
              <a:gd name="connsiteY7" fmla="*/ 1326603 h 5585446"/>
              <a:gd name="connsiteX8" fmla="*/ 5932661 w 6083947"/>
              <a:gd name="connsiteY8" fmla="*/ 2249878 h 5585446"/>
              <a:gd name="connsiteX9" fmla="*/ 5846271 w 6083947"/>
              <a:gd name="connsiteY9" fmla="*/ 3183107 h 5585446"/>
              <a:gd name="connsiteX10" fmla="*/ 6002924 w 6083947"/>
              <a:gd name="connsiteY10" fmla="*/ 3757034 h 5585446"/>
              <a:gd name="connsiteX11" fmla="*/ 5804207 w 6083947"/>
              <a:gd name="connsiteY11" fmla="*/ 4888835 h 5585446"/>
              <a:gd name="connsiteX12" fmla="*/ 5324077 w 6083947"/>
              <a:gd name="connsiteY12" fmla="*/ 5469835 h 5585446"/>
              <a:gd name="connsiteX13" fmla="*/ 3575940 w 6083947"/>
              <a:gd name="connsiteY13" fmla="*/ 5457643 h 5585446"/>
              <a:gd name="connsiteX14" fmla="*/ 2470635 w 6083947"/>
              <a:gd name="connsiteY14" fmla="*/ 5278841 h 5585446"/>
              <a:gd name="connsiteX15" fmla="*/ 1302785 w 6083947"/>
              <a:gd name="connsiteY15" fmla="*/ 5544431 h 5585446"/>
              <a:gd name="connsiteX16" fmla="*/ 650354 w 6083947"/>
              <a:gd name="connsiteY16" fmla="*/ 5364867 h 5585446"/>
              <a:gd name="connsiteX17" fmla="*/ 83575 w 6083947"/>
              <a:gd name="connsiteY17" fmla="*/ 4645983 h 5585446"/>
              <a:gd name="connsiteX18" fmla="*/ 148903 w 6083947"/>
              <a:gd name="connsiteY18" fmla="*/ 3743851 h 5585446"/>
              <a:gd name="connsiteX19" fmla="*/ 269972 w 6083947"/>
              <a:gd name="connsiteY19" fmla="*/ 2641615 h 5585446"/>
              <a:gd name="connsiteX0" fmla="*/ 269972 w 6083947"/>
              <a:gd name="connsiteY0" fmla="*/ 2645935 h 5589766"/>
              <a:gd name="connsiteX1" fmla="*/ 161172 w 6083947"/>
              <a:gd name="connsiteY1" fmla="*/ 1625361 h 5589766"/>
              <a:gd name="connsiteX2" fmla="*/ 379075 w 6083947"/>
              <a:gd name="connsiteY2" fmla="*/ 480469 h 5589766"/>
              <a:gd name="connsiteX3" fmla="*/ 1570446 w 6083947"/>
              <a:gd name="connsiteY3" fmla="*/ 75761 h 5589766"/>
              <a:gd name="connsiteX4" fmla="*/ 2543782 w 6083947"/>
              <a:gd name="connsiteY4" fmla="*/ 25901 h 5589766"/>
              <a:gd name="connsiteX5" fmla="*/ 3530108 w 6083947"/>
              <a:gd name="connsiteY5" fmla="*/ 113522 h 5589766"/>
              <a:gd name="connsiteX6" fmla="*/ 5591696 w 6083947"/>
              <a:gd name="connsiteY6" fmla="*/ 498322 h 5589766"/>
              <a:gd name="connsiteX7" fmla="*/ 6027120 w 6083947"/>
              <a:gd name="connsiteY7" fmla="*/ 1330923 h 5589766"/>
              <a:gd name="connsiteX8" fmla="*/ 5932661 w 6083947"/>
              <a:gd name="connsiteY8" fmla="*/ 2254198 h 5589766"/>
              <a:gd name="connsiteX9" fmla="*/ 5846271 w 6083947"/>
              <a:gd name="connsiteY9" fmla="*/ 3187427 h 5589766"/>
              <a:gd name="connsiteX10" fmla="*/ 6002924 w 6083947"/>
              <a:gd name="connsiteY10" fmla="*/ 3761354 h 5589766"/>
              <a:gd name="connsiteX11" fmla="*/ 5804207 w 6083947"/>
              <a:gd name="connsiteY11" fmla="*/ 4893155 h 5589766"/>
              <a:gd name="connsiteX12" fmla="*/ 5324077 w 6083947"/>
              <a:gd name="connsiteY12" fmla="*/ 5474155 h 5589766"/>
              <a:gd name="connsiteX13" fmla="*/ 3575940 w 6083947"/>
              <a:gd name="connsiteY13" fmla="*/ 5461963 h 5589766"/>
              <a:gd name="connsiteX14" fmla="*/ 2470635 w 6083947"/>
              <a:gd name="connsiteY14" fmla="*/ 5283161 h 5589766"/>
              <a:gd name="connsiteX15" fmla="*/ 1302785 w 6083947"/>
              <a:gd name="connsiteY15" fmla="*/ 5548751 h 5589766"/>
              <a:gd name="connsiteX16" fmla="*/ 650354 w 6083947"/>
              <a:gd name="connsiteY16" fmla="*/ 5369187 h 5589766"/>
              <a:gd name="connsiteX17" fmla="*/ 83575 w 6083947"/>
              <a:gd name="connsiteY17" fmla="*/ 4650303 h 5589766"/>
              <a:gd name="connsiteX18" fmla="*/ 148903 w 6083947"/>
              <a:gd name="connsiteY18" fmla="*/ 3748171 h 5589766"/>
              <a:gd name="connsiteX19" fmla="*/ 269972 w 6083947"/>
              <a:gd name="connsiteY19" fmla="*/ 2645935 h 5589766"/>
              <a:gd name="connsiteX0" fmla="*/ 269972 w 6083947"/>
              <a:gd name="connsiteY0" fmla="*/ 2645935 h 5589766"/>
              <a:gd name="connsiteX1" fmla="*/ 161172 w 6083947"/>
              <a:gd name="connsiteY1" fmla="*/ 1625361 h 5589766"/>
              <a:gd name="connsiteX2" fmla="*/ 379075 w 6083947"/>
              <a:gd name="connsiteY2" fmla="*/ 480469 h 5589766"/>
              <a:gd name="connsiteX3" fmla="*/ 1570446 w 6083947"/>
              <a:gd name="connsiteY3" fmla="*/ 75761 h 5589766"/>
              <a:gd name="connsiteX4" fmla="*/ 2543782 w 6083947"/>
              <a:gd name="connsiteY4" fmla="*/ 25901 h 5589766"/>
              <a:gd name="connsiteX5" fmla="*/ 3530108 w 6083947"/>
              <a:gd name="connsiteY5" fmla="*/ 113522 h 5589766"/>
              <a:gd name="connsiteX6" fmla="*/ 5591696 w 6083947"/>
              <a:gd name="connsiteY6" fmla="*/ 498322 h 5589766"/>
              <a:gd name="connsiteX7" fmla="*/ 6027120 w 6083947"/>
              <a:gd name="connsiteY7" fmla="*/ 1330923 h 5589766"/>
              <a:gd name="connsiteX8" fmla="*/ 5932661 w 6083947"/>
              <a:gd name="connsiteY8" fmla="*/ 2254198 h 5589766"/>
              <a:gd name="connsiteX9" fmla="*/ 5846272 w 6083947"/>
              <a:gd name="connsiteY9" fmla="*/ 3187427 h 5589766"/>
              <a:gd name="connsiteX10" fmla="*/ 6002924 w 6083947"/>
              <a:gd name="connsiteY10" fmla="*/ 3761354 h 5589766"/>
              <a:gd name="connsiteX11" fmla="*/ 5804207 w 6083947"/>
              <a:gd name="connsiteY11" fmla="*/ 4893155 h 5589766"/>
              <a:gd name="connsiteX12" fmla="*/ 5324077 w 6083947"/>
              <a:gd name="connsiteY12" fmla="*/ 5474155 h 5589766"/>
              <a:gd name="connsiteX13" fmla="*/ 3575940 w 6083947"/>
              <a:gd name="connsiteY13" fmla="*/ 5461963 h 5589766"/>
              <a:gd name="connsiteX14" fmla="*/ 2470635 w 6083947"/>
              <a:gd name="connsiteY14" fmla="*/ 5283161 h 5589766"/>
              <a:gd name="connsiteX15" fmla="*/ 1302785 w 6083947"/>
              <a:gd name="connsiteY15" fmla="*/ 5548751 h 5589766"/>
              <a:gd name="connsiteX16" fmla="*/ 650354 w 6083947"/>
              <a:gd name="connsiteY16" fmla="*/ 5369187 h 5589766"/>
              <a:gd name="connsiteX17" fmla="*/ 83575 w 6083947"/>
              <a:gd name="connsiteY17" fmla="*/ 4650303 h 5589766"/>
              <a:gd name="connsiteX18" fmla="*/ 148903 w 6083947"/>
              <a:gd name="connsiteY18" fmla="*/ 3748171 h 5589766"/>
              <a:gd name="connsiteX19" fmla="*/ 269972 w 6083947"/>
              <a:gd name="connsiteY19" fmla="*/ 2645935 h 55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83947" h="5589766">
                <a:moveTo>
                  <a:pt x="269972" y="2645935"/>
                </a:moveTo>
                <a:cubicBezTo>
                  <a:pt x="184343" y="2027244"/>
                  <a:pt x="142988" y="1986272"/>
                  <a:pt x="161172" y="1625361"/>
                </a:cubicBezTo>
                <a:cubicBezTo>
                  <a:pt x="179356" y="1264450"/>
                  <a:pt x="94389" y="820992"/>
                  <a:pt x="379075" y="480469"/>
                </a:cubicBezTo>
                <a:cubicBezTo>
                  <a:pt x="703458" y="26974"/>
                  <a:pt x="1209662" y="151522"/>
                  <a:pt x="1570446" y="75761"/>
                </a:cubicBezTo>
                <a:cubicBezTo>
                  <a:pt x="1931230" y="0"/>
                  <a:pt x="2217172" y="19608"/>
                  <a:pt x="2543782" y="25901"/>
                </a:cubicBezTo>
                <a:cubicBezTo>
                  <a:pt x="2870392" y="32195"/>
                  <a:pt x="3022122" y="34785"/>
                  <a:pt x="3530108" y="113522"/>
                </a:cubicBezTo>
                <a:cubicBezTo>
                  <a:pt x="4038094" y="192259"/>
                  <a:pt x="5175527" y="295422"/>
                  <a:pt x="5591696" y="498322"/>
                </a:cubicBezTo>
                <a:cubicBezTo>
                  <a:pt x="6007865" y="701222"/>
                  <a:pt x="5970293" y="1038277"/>
                  <a:pt x="6027120" y="1330923"/>
                </a:cubicBezTo>
                <a:cubicBezTo>
                  <a:pt x="6083947" y="1623569"/>
                  <a:pt x="5962802" y="1944781"/>
                  <a:pt x="5932661" y="2254198"/>
                </a:cubicBezTo>
                <a:cubicBezTo>
                  <a:pt x="5902520" y="2563615"/>
                  <a:pt x="5834561" y="2936234"/>
                  <a:pt x="5846272" y="3187427"/>
                </a:cubicBezTo>
                <a:cubicBezTo>
                  <a:pt x="5857983" y="3438620"/>
                  <a:pt x="6009935" y="3477066"/>
                  <a:pt x="6002924" y="3761354"/>
                </a:cubicBezTo>
                <a:cubicBezTo>
                  <a:pt x="5995913" y="4045642"/>
                  <a:pt x="5917348" y="4607688"/>
                  <a:pt x="5804207" y="4893155"/>
                </a:cubicBezTo>
                <a:cubicBezTo>
                  <a:pt x="5691066" y="5178622"/>
                  <a:pt x="5695455" y="5379354"/>
                  <a:pt x="5324077" y="5474155"/>
                </a:cubicBezTo>
                <a:cubicBezTo>
                  <a:pt x="4952699" y="5568956"/>
                  <a:pt x="4051514" y="5493795"/>
                  <a:pt x="3575940" y="5461963"/>
                </a:cubicBezTo>
                <a:cubicBezTo>
                  <a:pt x="3100366" y="5430131"/>
                  <a:pt x="2947021" y="5333171"/>
                  <a:pt x="2470635" y="5283161"/>
                </a:cubicBezTo>
                <a:cubicBezTo>
                  <a:pt x="1721244" y="5350274"/>
                  <a:pt x="1700628" y="5589766"/>
                  <a:pt x="1302785" y="5548751"/>
                </a:cubicBezTo>
                <a:cubicBezTo>
                  <a:pt x="999405" y="5524405"/>
                  <a:pt x="853556" y="5518928"/>
                  <a:pt x="650354" y="5369187"/>
                </a:cubicBezTo>
                <a:cubicBezTo>
                  <a:pt x="447152" y="5219446"/>
                  <a:pt x="167150" y="4920472"/>
                  <a:pt x="83575" y="4650303"/>
                </a:cubicBezTo>
                <a:cubicBezTo>
                  <a:pt x="0" y="4380134"/>
                  <a:pt x="117837" y="4082232"/>
                  <a:pt x="148903" y="3748171"/>
                </a:cubicBezTo>
                <a:cubicBezTo>
                  <a:pt x="179969" y="3414110"/>
                  <a:pt x="229781" y="3100368"/>
                  <a:pt x="269972" y="2645935"/>
                </a:cubicBezTo>
                <a:close/>
              </a:path>
            </a:pathLst>
          </a:custGeom>
          <a:blipFill dpi="0" rotWithShape="1">
            <a:blip r:embed="rId3" cstate="print">
              <a:alphaModFix amt="39000"/>
              <a:lum bright="35000"/>
            </a:blip>
            <a:srcRect/>
            <a:stretch>
              <a:fillRect l="-70000" t="-60000" r="-60000" b="-60000"/>
            </a:stretch>
          </a:blipFill>
          <a:ln w="101600" cap="rnd" cmpd="sng" algn="ctr">
            <a:solidFill>
              <a:schemeClr val="tx2">
                <a:alpha val="36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4" name="1336 Grupo"/>
          <p:cNvGrpSpPr/>
          <p:nvPr/>
        </p:nvGrpSpPr>
        <p:grpSpPr>
          <a:xfrm>
            <a:off x="2071670" y="1729002"/>
            <a:ext cx="5214974" cy="4594426"/>
            <a:chOff x="2000232" y="1760526"/>
            <a:chExt cx="5214974" cy="4594426"/>
          </a:xfrm>
        </p:grpSpPr>
        <p:sp>
          <p:nvSpPr>
            <p:cNvPr id="1338" name="1337 Elipse"/>
            <p:cNvSpPr/>
            <p:nvPr/>
          </p:nvSpPr>
          <p:spPr>
            <a:xfrm>
              <a:off x="2000232" y="17605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39" name="1338 Elipse"/>
            <p:cNvSpPr/>
            <p:nvPr/>
          </p:nvSpPr>
          <p:spPr>
            <a:xfrm>
              <a:off x="2425819" y="17605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40" name="1339 Elipse"/>
            <p:cNvSpPr/>
            <p:nvPr/>
          </p:nvSpPr>
          <p:spPr>
            <a:xfrm>
              <a:off x="2000232" y="213242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41" name="1340 Conector recto"/>
            <p:cNvCxnSpPr>
              <a:stCxn id="1338" idx="6"/>
              <a:endCxn id="1339" idx="2"/>
            </p:cNvCxnSpPr>
            <p:nvPr/>
          </p:nvCxnSpPr>
          <p:spPr>
            <a:xfrm>
              <a:off x="2106631" y="1813658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42" name="1341 Conector recto"/>
            <p:cNvCxnSpPr>
              <a:stCxn id="1373" idx="0"/>
              <a:endCxn id="1339" idx="4"/>
            </p:cNvCxnSpPr>
            <p:nvPr/>
          </p:nvCxnSpPr>
          <p:spPr>
            <a:xfrm rot="5400000" flipH="1" flipV="1">
              <a:off x="2346194" y="1999606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43" name="1342 Conector recto"/>
            <p:cNvCxnSpPr>
              <a:stCxn id="1373" idx="2"/>
              <a:endCxn id="1340" idx="6"/>
            </p:cNvCxnSpPr>
            <p:nvPr/>
          </p:nvCxnSpPr>
          <p:spPr>
            <a:xfrm rot="10800000">
              <a:off x="2106631" y="218555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44" name="1343 Conector recto"/>
            <p:cNvCxnSpPr>
              <a:stCxn id="1340" idx="0"/>
              <a:endCxn id="1338" idx="4"/>
            </p:cNvCxnSpPr>
            <p:nvPr/>
          </p:nvCxnSpPr>
          <p:spPr>
            <a:xfrm rot="5400000" flipH="1" flipV="1">
              <a:off x="1920612" y="1999606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45" name="1344 Elipse"/>
            <p:cNvSpPr/>
            <p:nvPr/>
          </p:nvSpPr>
          <p:spPr>
            <a:xfrm>
              <a:off x="2851404" y="17605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46" name="1345 Conector recto"/>
            <p:cNvCxnSpPr>
              <a:stCxn id="1339" idx="6"/>
              <a:endCxn id="1345" idx="2"/>
            </p:cNvCxnSpPr>
            <p:nvPr/>
          </p:nvCxnSpPr>
          <p:spPr>
            <a:xfrm>
              <a:off x="2532214" y="1813658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47" name="1346 Conector recto"/>
            <p:cNvCxnSpPr>
              <a:stCxn id="1374" idx="0"/>
              <a:endCxn id="1345" idx="4"/>
            </p:cNvCxnSpPr>
            <p:nvPr/>
          </p:nvCxnSpPr>
          <p:spPr>
            <a:xfrm rot="5400000" flipH="1" flipV="1">
              <a:off x="2771784" y="1999606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48" name="1347 Conector recto"/>
            <p:cNvCxnSpPr>
              <a:stCxn id="1374" idx="2"/>
              <a:endCxn id="1373" idx="6"/>
            </p:cNvCxnSpPr>
            <p:nvPr/>
          </p:nvCxnSpPr>
          <p:spPr>
            <a:xfrm rot="10800000">
              <a:off x="2532214" y="218555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49" name="1348 Elipse"/>
            <p:cNvSpPr/>
            <p:nvPr/>
          </p:nvSpPr>
          <p:spPr>
            <a:xfrm>
              <a:off x="2000232" y="25043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50" name="1349 Conector recto"/>
            <p:cNvCxnSpPr>
              <a:stCxn id="1372" idx="0"/>
              <a:endCxn id="1373" idx="4"/>
            </p:cNvCxnSpPr>
            <p:nvPr/>
          </p:nvCxnSpPr>
          <p:spPr>
            <a:xfrm rot="5400000" flipH="1" flipV="1">
              <a:off x="2346194" y="237150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1" name="1350 Conector recto"/>
            <p:cNvCxnSpPr>
              <a:stCxn id="1372" idx="2"/>
              <a:endCxn id="1349" idx="6"/>
            </p:cNvCxnSpPr>
            <p:nvPr/>
          </p:nvCxnSpPr>
          <p:spPr>
            <a:xfrm rot="10800000">
              <a:off x="2106631" y="255745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2" name="1351 Conector recto"/>
            <p:cNvCxnSpPr>
              <a:stCxn id="1349" idx="0"/>
              <a:endCxn id="1340" idx="4"/>
            </p:cNvCxnSpPr>
            <p:nvPr/>
          </p:nvCxnSpPr>
          <p:spPr>
            <a:xfrm rot="5400000" flipH="1" flipV="1">
              <a:off x="1920612" y="237150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3" name="1352 Conector recto"/>
            <p:cNvCxnSpPr>
              <a:stCxn id="1371" idx="0"/>
              <a:endCxn id="1374" idx="4"/>
            </p:cNvCxnSpPr>
            <p:nvPr/>
          </p:nvCxnSpPr>
          <p:spPr>
            <a:xfrm rot="5400000" flipH="1" flipV="1">
              <a:off x="2771784" y="237150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4" name="1353 Conector recto"/>
            <p:cNvCxnSpPr>
              <a:stCxn id="1371" idx="2"/>
              <a:endCxn id="1372" idx="6"/>
            </p:cNvCxnSpPr>
            <p:nvPr/>
          </p:nvCxnSpPr>
          <p:spPr>
            <a:xfrm rot="10800000">
              <a:off x="2532214" y="255745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55" name="1354 Elipse"/>
            <p:cNvSpPr/>
            <p:nvPr/>
          </p:nvSpPr>
          <p:spPr>
            <a:xfrm>
              <a:off x="2000232" y="287622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56" name="1355 Elipse"/>
            <p:cNvSpPr/>
            <p:nvPr/>
          </p:nvSpPr>
          <p:spPr>
            <a:xfrm>
              <a:off x="2425819" y="287622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57" name="1356 Conector recto"/>
            <p:cNvCxnSpPr>
              <a:stCxn id="1356" idx="0"/>
              <a:endCxn id="1372" idx="4"/>
            </p:cNvCxnSpPr>
            <p:nvPr/>
          </p:nvCxnSpPr>
          <p:spPr>
            <a:xfrm rot="5400000" flipH="1" flipV="1">
              <a:off x="2346194" y="274340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8" name="1357 Conector recto"/>
            <p:cNvCxnSpPr>
              <a:stCxn id="1356" idx="2"/>
              <a:endCxn id="1355" idx="6"/>
            </p:cNvCxnSpPr>
            <p:nvPr/>
          </p:nvCxnSpPr>
          <p:spPr>
            <a:xfrm rot="10800000">
              <a:off x="2106629" y="292935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59" name="1358 Conector recto"/>
            <p:cNvCxnSpPr>
              <a:stCxn id="1355" idx="0"/>
              <a:endCxn id="1349" idx="4"/>
            </p:cNvCxnSpPr>
            <p:nvPr/>
          </p:nvCxnSpPr>
          <p:spPr>
            <a:xfrm rot="5400000" flipH="1" flipV="1">
              <a:off x="1920610" y="274340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60" name="1359 Elipse"/>
            <p:cNvSpPr/>
            <p:nvPr/>
          </p:nvSpPr>
          <p:spPr>
            <a:xfrm>
              <a:off x="2851404" y="287622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61" name="1360 Conector recto"/>
            <p:cNvCxnSpPr>
              <a:stCxn id="1360" idx="0"/>
              <a:endCxn id="1371" idx="4"/>
            </p:cNvCxnSpPr>
            <p:nvPr/>
          </p:nvCxnSpPr>
          <p:spPr>
            <a:xfrm rot="5400000" flipH="1" flipV="1">
              <a:off x="2771781" y="274340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2" name="1361 Conector recto"/>
            <p:cNvCxnSpPr>
              <a:stCxn id="1360" idx="2"/>
              <a:endCxn id="1356" idx="6"/>
            </p:cNvCxnSpPr>
            <p:nvPr/>
          </p:nvCxnSpPr>
          <p:spPr>
            <a:xfrm rot="10800000">
              <a:off x="2532214" y="292935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63" name="1362 Elipse"/>
            <p:cNvSpPr/>
            <p:nvPr/>
          </p:nvSpPr>
          <p:spPr>
            <a:xfrm>
              <a:off x="3276991" y="17605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64" name="1363 Conector recto"/>
            <p:cNvCxnSpPr>
              <a:stCxn id="1345" idx="6"/>
              <a:endCxn id="1363" idx="2"/>
            </p:cNvCxnSpPr>
            <p:nvPr/>
          </p:nvCxnSpPr>
          <p:spPr>
            <a:xfrm>
              <a:off x="2957801" y="1813658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5" name="1364 Conector recto"/>
            <p:cNvCxnSpPr>
              <a:stCxn id="1375" idx="0"/>
              <a:endCxn id="1363" idx="4"/>
            </p:cNvCxnSpPr>
            <p:nvPr/>
          </p:nvCxnSpPr>
          <p:spPr>
            <a:xfrm rot="5400000" flipH="1" flipV="1">
              <a:off x="3197369" y="1999606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6" name="1365 Conector recto"/>
            <p:cNvCxnSpPr>
              <a:stCxn id="1375" idx="2"/>
              <a:endCxn id="1374" idx="6"/>
            </p:cNvCxnSpPr>
            <p:nvPr/>
          </p:nvCxnSpPr>
          <p:spPr>
            <a:xfrm rot="10800000">
              <a:off x="2957801" y="218555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7" name="1366 Conector recto"/>
            <p:cNvCxnSpPr>
              <a:stCxn id="1466" idx="0"/>
              <a:endCxn id="1375" idx="4"/>
            </p:cNvCxnSpPr>
            <p:nvPr/>
          </p:nvCxnSpPr>
          <p:spPr>
            <a:xfrm rot="5400000" flipH="1" flipV="1">
              <a:off x="3197369" y="2371505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8" name="1367 Conector recto"/>
            <p:cNvCxnSpPr>
              <a:stCxn id="1466" idx="2"/>
              <a:endCxn id="1371" idx="6"/>
            </p:cNvCxnSpPr>
            <p:nvPr/>
          </p:nvCxnSpPr>
          <p:spPr>
            <a:xfrm rot="10800000">
              <a:off x="2957801" y="2557455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69" name="1368 Conector recto"/>
            <p:cNvCxnSpPr>
              <a:stCxn id="1463" idx="0"/>
              <a:endCxn id="1466" idx="4"/>
            </p:cNvCxnSpPr>
            <p:nvPr/>
          </p:nvCxnSpPr>
          <p:spPr>
            <a:xfrm rot="5400000" flipH="1" flipV="1">
              <a:off x="3197369" y="274340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0" name="1369 Conector recto"/>
            <p:cNvCxnSpPr>
              <a:stCxn id="1463" idx="2"/>
              <a:endCxn id="1360" idx="6"/>
            </p:cNvCxnSpPr>
            <p:nvPr/>
          </p:nvCxnSpPr>
          <p:spPr>
            <a:xfrm rot="10800000">
              <a:off x="2957801" y="292935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71" name="1370 Elipse"/>
            <p:cNvSpPr/>
            <p:nvPr/>
          </p:nvSpPr>
          <p:spPr>
            <a:xfrm>
              <a:off x="2851404" y="25043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72" name="1371 Elipse"/>
            <p:cNvSpPr/>
            <p:nvPr/>
          </p:nvSpPr>
          <p:spPr>
            <a:xfrm>
              <a:off x="2425819" y="25043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73" name="1372 Elipse"/>
            <p:cNvSpPr/>
            <p:nvPr/>
          </p:nvSpPr>
          <p:spPr>
            <a:xfrm>
              <a:off x="2425819" y="213242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74" name="1373 Elipse"/>
            <p:cNvSpPr/>
            <p:nvPr/>
          </p:nvSpPr>
          <p:spPr>
            <a:xfrm>
              <a:off x="2851404" y="213242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75" name="1374 Elipse"/>
            <p:cNvSpPr/>
            <p:nvPr/>
          </p:nvSpPr>
          <p:spPr>
            <a:xfrm>
              <a:off x="3276991" y="213242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76" name="1375 Elipse"/>
            <p:cNvSpPr/>
            <p:nvPr/>
          </p:nvSpPr>
          <p:spPr>
            <a:xfrm>
              <a:off x="3704794" y="17605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77" name="1376 Conector recto"/>
            <p:cNvCxnSpPr>
              <a:stCxn id="1363" idx="6"/>
              <a:endCxn id="1376" idx="2"/>
            </p:cNvCxnSpPr>
            <p:nvPr/>
          </p:nvCxnSpPr>
          <p:spPr>
            <a:xfrm>
              <a:off x="3383388" y="1813658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8" name="1377 Conector recto"/>
            <p:cNvCxnSpPr>
              <a:stCxn id="1468" idx="0"/>
              <a:endCxn id="1376" idx="4"/>
            </p:cNvCxnSpPr>
            <p:nvPr/>
          </p:nvCxnSpPr>
          <p:spPr>
            <a:xfrm rot="5400000" flipH="1" flipV="1">
              <a:off x="3625169" y="1999606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9" name="1378 Conector recto"/>
            <p:cNvCxnSpPr>
              <a:stCxn id="1468" idx="2"/>
              <a:endCxn id="1375" idx="6"/>
            </p:cNvCxnSpPr>
            <p:nvPr/>
          </p:nvCxnSpPr>
          <p:spPr>
            <a:xfrm rot="10800000">
              <a:off x="3383388" y="2185552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0" name="1379 Conector recto"/>
            <p:cNvCxnSpPr>
              <a:stCxn id="1467" idx="0"/>
              <a:endCxn id="1468" idx="4"/>
            </p:cNvCxnSpPr>
            <p:nvPr/>
          </p:nvCxnSpPr>
          <p:spPr>
            <a:xfrm rot="5400000" flipH="1" flipV="1">
              <a:off x="3625169" y="2371505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1" name="1380 Conector recto"/>
            <p:cNvCxnSpPr>
              <a:stCxn id="1467" idx="2"/>
              <a:endCxn id="1466" idx="6"/>
            </p:cNvCxnSpPr>
            <p:nvPr/>
          </p:nvCxnSpPr>
          <p:spPr>
            <a:xfrm rot="10800000">
              <a:off x="3383388" y="2557455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82" name="1381 Elipse"/>
            <p:cNvSpPr/>
            <p:nvPr/>
          </p:nvSpPr>
          <p:spPr>
            <a:xfrm>
              <a:off x="3704794" y="287622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83" name="1382 Conector recto"/>
            <p:cNvCxnSpPr>
              <a:stCxn id="1382" idx="0"/>
              <a:endCxn id="1467" idx="4"/>
            </p:cNvCxnSpPr>
            <p:nvPr/>
          </p:nvCxnSpPr>
          <p:spPr>
            <a:xfrm rot="5400000" flipH="1" flipV="1">
              <a:off x="3625169" y="274340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4" name="1383 Conector recto"/>
            <p:cNvCxnSpPr>
              <a:stCxn id="1382" idx="2"/>
              <a:endCxn id="1463" idx="6"/>
            </p:cNvCxnSpPr>
            <p:nvPr/>
          </p:nvCxnSpPr>
          <p:spPr>
            <a:xfrm rot="10800000">
              <a:off x="3383388" y="2929352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85" name="1384 Elipse"/>
            <p:cNvSpPr/>
            <p:nvPr/>
          </p:nvSpPr>
          <p:spPr>
            <a:xfrm>
              <a:off x="4130378" y="17605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86" name="1385 Conector recto"/>
            <p:cNvCxnSpPr>
              <a:stCxn id="1376" idx="6"/>
              <a:endCxn id="1385" idx="2"/>
            </p:cNvCxnSpPr>
            <p:nvPr/>
          </p:nvCxnSpPr>
          <p:spPr>
            <a:xfrm>
              <a:off x="3811188" y="181365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7" name="1386 Conector recto"/>
            <p:cNvCxnSpPr>
              <a:stCxn id="1469" idx="0"/>
              <a:endCxn id="1385" idx="4"/>
            </p:cNvCxnSpPr>
            <p:nvPr/>
          </p:nvCxnSpPr>
          <p:spPr>
            <a:xfrm rot="5400000" flipH="1" flipV="1">
              <a:off x="4050754" y="199960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8" name="1387 Conector recto"/>
            <p:cNvCxnSpPr>
              <a:stCxn id="1469" idx="2"/>
              <a:endCxn id="1468" idx="6"/>
            </p:cNvCxnSpPr>
            <p:nvPr/>
          </p:nvCxnSpPr>
          <p:spPr>
            <a:xfrm rot="10800000">
              <a:off x="3811188" y="218555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9" name="1388 Conector recto"/>
            <p:cNvCxnSpPr>
              <a:stCxn id="1394" idx="0"/>
              <a:endCxn id="1469" idx="4"/>
            </p:cNvCxnSpPr>
            <p:nvPr/>
          </p:nvCxnSpPr>
          <p:spPr>
            <a:xfrm rot="5400000" flipH="1" flipV="1">
              <a:off x="4050754" y="2371503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90" name="1389 Conector recto"/>
            <p:cNvCxnSpPr>
              <a:stCxn id="1394" idx="2"/>
              <a:endCxn id="1467" idx="6"/>
            </p:cNvCxnSpPr>
            <p:nvPr/>
          </p:nvCxnSpPr>
          <p:spPr>
            <a:xfrm rot="10800000">
              <a:off x="3811188" y="255745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91" name="1390 Elipse"/>
            <p:cNvSpPr/>
            <p:nvPr/>
          </p:nvSpPr>
          <p:spPr>
            <a:xfrm>
              <a:off x="4130378" y="287622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92" name="1391 Conector recto"/>
            <p:cNvCxnSpPr>
              <a:stCxn id="1391" idx="0"/>
              <a:endCxn id="1394" idx="4"/>
            </p:cNvCxnSpPr>
            <p:nvPr/>
          </p:nvCxnSpPr>
          <p:spPr>
            <a:xfrm rot="5400000" flipH="1" flipV="1">
              <a:off x="4050754" y="274340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93" name="1392 Conector recto"/>
            <p:cNvCxnSpPr>
              <a:stCxn id="1391" idx="2"/>
              <a:endCxn id="1382" idx="6"/>
            </p:cNvCxnSpPr>
            <p:nvPr/>
          </p:nvCxnSpPr>
          <p:spPr>
            <a:xfrm rot="10800000">
              <a:off x="3811188" y="2929350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394" name="1393 Elipse"/>
            <p:cNvSpPr/>
            <p:nvPr/>
          </p:nvSpPr>
          <p:spPr>
            <a:xfrm>
              <a:off x="4130378" y="25043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95" name="1394 Elipse"/>
            <p:cNvSpPr/>
            <p:nvPr/>
          </p:nvSpPr>
          <p:spPr>
            <a:xfrm>
              <a:off x="2000438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96" name="1395 Conector recto"/>
            <p:cNvCxnSpPr>
              <a:stCxn id="1413" idx="0"/>
              <a:endCxn id="1356" idx="4"/>
            </p:cNvCxnSpPr>
            <p:nvPr/>
          </p:nvCxnSpPr>
          <p:spPr>
            <a:xfrm rot="16200000" flipV="1">
              <a:off x="2344986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97" name="1396 Conector recto"/>
            <p:cNvCxnSpPr>
              <a:stCxn id="1413" idx="2"/>
              <a:endCxn id="1395" idx="6"/>
            </p:cNvCxnSpPr>
            <p:nvPr/>
          </p:nvCxnSpPr>
          <p:spPr>
            <a:xfrm rot="10800000">
              <a:off x="2106835" y="3303876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98" name="1397 Conector recto"/>
            <p:cNvCxnSpPr>
              <a:stCxn id="1395" idx="0"/>
              <a:endCxn id="1355" idx="4"/>
            </p:cNvCxnSpPr>
            <p:nvPr/>
          </p:nvCxnSpPr>
          <p:spPr>
            <a:xfrm rot="16200000" flipV="1">
              <a:off x="1919401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99" name="1398 Conector recto"/>
            <p:cNvCxnSpPr>
              <a:stCxn id="1412" idx="0"/>
              <a:endCxn id="1360" idx="4"/>
            </p:cNvCxnSpPr>
            <p:nvPr/>
          </p:nvCxnSpPr>
          <p:spPr>
            <a:xfrm rot="16200000" flipV="1">
              <a:off x="2770571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0" name="1399 Conector recto"/>
            <p:cNvCxnSpPr>
              <a:stCxn id="1412" idx="2"/>
              <a:endCxn id="1413" idx="6"/>
            </p:cNvCxnSpPr>
            <p:nvPr/>
          </p:nvCxnSpPr>
          <p:spPr>
            <a:xfrm rot="10800000">
              <a:off x="2532422" y="3303876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01" name="1400 Elipse"/>
            <p:cNvSpPr/>
            <p:nvPr/>
          </p:nvSpPr>
          <p:spPr>
            <a:xfrm>
              <a:off x="2000438" y="362264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02" name="1401 Elipse"/>
            <p:cNvSpPr/>
            <p:nvPr/>
          </p:nvSpPr>
          <p:spPr>
            <a:xfrm>
              <a:off x="2426025" y="362264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03" name="1402 Conector recto"/>
            <p:cNvCxnSpPr>
              <a:stCxn id="1402" idx="0"/>
              <a:endCxn id="1413" idx="4"/>
            </p:cNvCxnSpPr>
            <p:nvPr/>
          </p:nvCxnSpPr>
          <p:spPr>
            <a:xfrm rot="5400000" flipH="1" flipV="1">
              <a:off x="2346403" y="348982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4" name="1403 Conector recto"/>
            <p:cNvCxnSpPr>
              <a:stCxn id="1402" idx="2"/>
              <a:endCxn id="1401" idx="6"/>
            </p:cNvCxnSpPr>
            <p:nvPr/>
          </p:nvCxnSpPr>
          <p:spPr>
            <a:xfrm rot="10800000">
              <a:off x="2106835" y="367577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5" name="1404 Conector recto"/>
            <p:cNvCxnSpPr>
              <a:stCxn id="1401" idx="0"/>
              <a:endCxn id="1395" idx="4"/>
            </p:cNvCxnSpPr>
            <p:nvPr/>
          </p:nvCxnSpPr>
          <p:spPr>
            <a:xfrm rot="5400000" flipH="1" flipV="1">
              <a:off x="1920816" y="348982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6" name="1405 Conector recto"/>
            <p:cNvCxnSpPr>
              <a:stCxn id="1464" idx="0"/>
              <a:endCxn id="1412" idx="4"/>
            </p:cNvCxnSpPr>
            <p:nvPr/>
          </p:nvCxnSpPr>
          <p:spPr>
            <a:xfrm rot="5400000" flipH="1" flipV="1">
              <a:off x="2771990" y="3489825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7" name="1406 Conector recto"/>
            <p:cNvCxnSpPr>
              <a:stCxn id="1464" idx="2"/>
              <a:endCxn id="1402" idx="6"/>
            </p:cNvCxnSpPr>
            <p:nvPr/>
          </p:nvCxnSpPr>
          <p:spPr>
            <a:xfrm rot="10800000">
              <a:off x="2532422" y="367577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8" name="1407 Conector recto"/>
            <p:cNvCxnSpPr>
              <a:stCxn id="1414" idx="0"/>
              <a:endCxn id="1463" idx="4"/>
            </p:cNvCxnSpPr>
            <p:nvPr/>
          </p:nvCxnSpPr>
          <p:spPr>
            <a:xfrm rot="16200000" flipV="1">
              <a:off x="3196158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09" name="1408 Conector recto"/>
            <p:cNvCxnSpPr>
              <a:stCxn id="1414" idx="2"/>
              <a:endCxn id="1412" idx="6"/>
            </p:cNvCxnSpPr>
            <p:nvPr/>
          </p:nvCxnSpPr>
          <p:spPr>
            <a:xfrm rot="10800000">
              <a:off x="2958007" y="3303876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10" name="1409 Conector recto"/>
            <p:cNvCxnSpPr>
              <a:stCxn id="1465" idx="0"/>
              <a:endCxn id="1414" idx="4"/>
            </p:cNvCxnSpPr>
            <p:nvPr/>
          </p:nvCxnSpPr>
          <p:spPr>
            <a:xfrm rot="5400000" flipH="1" flipV="1">
              <a:off x="3197573" y="3489825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11" name="1410 Conector recto"/>
            <p:cNvCxnSpPr>
              <a:stCxn id="1465" idx="2"/>
              <a:endCxn id="1464" idx="6"/>
            </p:cNvCxnSpPr>
            <p:nvPr/>
          </p:nvCxnSpPr>
          <p:spPr>
            <a:xfrm rot="10800000">
              <a:off x="2958007" y="3675775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12" name="1411 Elipse"/>
            <p:cNvSpPr/>
            <p:nvPr/>
          </p:nvSpPr>
          <p:spPr>
            <a:xfrm>
              <a:off x="2851612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13" name="1412 Elipse"/>
            <p:cNvSpPr/>
            <p:nvPr/>
          </p:nvSpPr>
          <p:spPr>
            <a:xfrm>
              <a:off x="2426025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14" name="1413 Elipse"/>
            <p:cNvSpPr/>
            <p:nvPr/>
          </p:nvSpPr>
          <p:spPr>
            <a:xfrm>
              <a:off x="3277197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15" name="1414 Conector recto"/>
            <p:cNvCxnSpPr>
              <a:stCxn id="1425" idx="0"/>
              <a:endCxn id="1382" idx="4"/>
            </p:cNvCxnSpPr>
            <p:nvPr/>
          </p:nvCxnSpPr>
          <p:spPr>
            <a:xfrm rot="16200000" flipV="1">
              <a:off x="3623960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16" name="1415 Conector recto"/>
            <p:cNvCxnSpPr>
              <a:stCxn id="1425" idx="2"/>
              <a:endCxn id="1414" idx="6"/>
            </p:cNvCxnSpPr>
            <p:nvPr/>
          </p:nvCxnSpPr>
          <p:spPr>
            <a:xfrm rot="10800000">
              <a:off x="3383596" y="3303876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17" name="1416 Elipse"/>
            <p:cNvSpPr/>
            <p:nvPr/>
          </p:nvSpPr>
          <p:spPr>
            <a:xfrm>
              <a:off x="3704998" y="362264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18" name="1417 Conector recto"/>
            <p:cNvCxnSpPr>
              <a:stCxn id="1417" idx="0"/>
              <a:endCxn id="1425" idx="4"/>
            </p:cNvCxnSpPr>
            <p:nvPr/>
          </p:nvCxnSpPr>
          <p:spPr>
            <a:xfrm rot="5400000" flipH="1" flipV="1">
              <a:off x="3625377" y="3489825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19" name="1418 Conector recto"/>
            <p:cNvCxnSpPr>
              <a:stCxn id="1417" idx="2"/>
              <a:endCxn id="1465" idx="6"/>
            </p:cNvCxnSpPr>
            <p:nvPr/>
          </p:nvCxnSpPr>
          <p:spPr>
            <a:xfrm rot="10800000">
              <a:off x="3383596" y="3675775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20" name="1419 Conector recto"/>
            <p:cNvCxnSpPr>
              <a:stCxn id="1426" idx="0"/>
              <a:endCxn id="1391" idx="4"/>
            </p:cNvCxnSpPr>
            <p:nvPr/>
          </p:nvCxnSpPr>
          <p:spPr>
            <a:xfrm rot="16200000" flipV="1">
              <a:off x="4049545" y="311651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21" name="1420 Conector recto"/>
            <p:cNvCxnSpPr>
              <a:stCxn id="1426" idx="2"/>
              <a:endCxn id="1425" idx="6"/>
            </p:cNvCxnSpPr>
            <p:nvPr/>
          </p:nvCxnSpPr>
          <p:spPr>
            <a:xfrm rot="10800000">
              <a:off x="3811397" y="3303876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22" name="1421 Elipse"/>
            <p:cNvSpPr/>
            <p:nvPr/>
          </p:nvSpPr>
          <p:spPr>
            <a:xfrm>
              <a:off x="4130585" y="362264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23" name="1422 Conector recto"/>
            <p:cNvCxnSpPr>
              <a:stCxn id="1422" idx="0"/>
              <a:endCxn id="1426" idx="4"/>
            </p:cNvCxnSpPr>
            <p:nvPr/>
          </p:nvCxnSpPr>
          <p:spPr>
            <a:xfrm rot="5400000" flipH="1" flipV="1">
              <a:off x="4050962" y="3489825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24" name="1423 Conector recto"/>
            <p:cNvCxnSpPr>
              <a:stCxn id="1422" idx="2"/>
              <a:endCxn id="1417" idx="6"/>
            </p:cNvCxnSpPr>
            <p:nvPr/>
          </p:nvCxnSpPr>
          <p:spPr>
            <a:xfrm rot="10800000">
              <a:off x="3811397" y="3675775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25" name="1424 Elipse"/>
            <p:cNvSpPr/>
            <p:nvPr/>
          </p:nvSpPr>
          <p:spPr>
            <a:xfrm>
              <a:off x="3704998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26" name="1425 Elipse"/>
            <p:cNvSpPr/>
            <p:nvPr/>
          </p:nvSpPr>
          <p:spPr>
            <a:xfrm>
              <a:off x="4130585" y="325074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27" name="1426 Elipse"/>
            <p:cNvSpPr/>
            <p:nvPr/>
          </p:nvSpPr>
          <p:spPr>
            <a:xfrm>
              <a:off x="4557584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28" name="1427 Conector recto"/>
            <p:cNvCxnSpPr>
              <a:stCxn id="1385" idx="6"/>
              <a:endCxn id="1427" idx="2"/>
            </p:cNvCxnSpPr>
            <p:nvPr/>
          </p:nvCxnSpPr>
          <p:spPr>
            <a:xfrm>
              <a:off x="4236773" y="1813653"/>
              <a:ext cx="320811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29" name="1428 Conector recto"/>
            <p:cNvCxnSpPr>
              <a:stCxn id="1437" idx="0"/>
              <a:endCxn id="1427" idx="4"/>
            </p:cNvCxnSpPr>
            <p:nvPr/>
          </p:nvCxnSpPr>
          <p:spPr>
            <a:xfrm rot="5400000" flipH="1" flipV="1">
              <a:off x="4477964" y="200259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30" name="1429 Conector recto"/>
            <p:cNvCxnSpPr>
              <a:stCxn id="1437" idx="2"/>
              <a:endCxn id="1469" idx="6"/>
            </p:cNvCxnSpPr>
            <p:nvPr/>
          </p:nvCxnSpPr>
          <p:spPr>
            <a:xfrm rot="10800000">
              <a:off x="4236811" y="2185552"/>
              <a:ext cx="320778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31" name="1430 Conector recto"/>
            <p:cNvCxnSpPr>
              <a:stCxn id="1436" idx="0"/>
              <a:endCxn id="1437" idx="4"/>
            </p:cNvCxnSpPr>
            <p:nvPr/>
          </p:nvCxnSpPr>
          <p:spPr>
            <a:xfrm rot="5400000" flipH="1" flipV="1">
              <a:off x="4477964" y="2374497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32" name="1431 Conector recto"/>
            <p:cNvCxnSpPr>
              <a:stCxn id="1436" idx="2"/>
              <a:endCxn id="1394" idx="6"/>
            </p:cNvCxnSpPr>
            <p:nvPr/>
          </p:nvCxnSpPr>
          <p:spPr>
            <a:xfrm rot="10800000">
              <a:off x="4236775" y="2557453"/>
              <a:ext cx="320811" cy="299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33" name="1432 Elipse"/>
            <p:cNvSpPr/>
            <p:nvPr/>
          </p:nvSpPr>
          <p:spPr>
            <a:xfrm>
              <a:off x="4557584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34" name="1433 Conector recto"/>
            <p:cNvCxnSpPr>
              <a:stCxn id="1433" idx="0"/>
              <a:endCxn id="1436" idx="4"/>
            </p:cNvCxnSpPr>
            <p:nvPr/>
          </p:nvCxnSpPr>
          <p:spPr>
            <a:xfrm rot="5400000" flipH="1" flipV="1">
              <a:off x="4477966" y="2746398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35" name="1434 Conector recto"/>
            <p:cNvCxnSpPr>
              <a:stCxn id="1433" idx="2"/>
              <a:endCxn id="1391" idx="6"/>
            </p:cNvCxnSpPr>
            <p:nvPr/>
          </p:nvCxnSpPr>
          <p:spPr>
            <a:xfrm rot="10800000">
              <a:off x="4236775" y="2929352"/>
              <a:ext cx="320811" cy="299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36" name="1435 Elipse"/>
            <p:cNvSpPr/>
            <p:nvPr/>
          </p:nvSpPr>
          <p:spPr>
            <a:xfrm>
              <a:off x="4557584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37" name="1436 Elipse"/>
            <p:cNvSpPr/>
            <p:nvPr/>
          </p:nvSpPr>
          <p:spPr>
            <a:xfrm>
              <a:off x="4557584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38" name="1437 Conector recto"/>
            <p:cNvCxnSpPr>
              <a:stCxn id="1443" idx="0"/>
              <a:endCxn id="1433" idx="4"/>
            </p:cNvCxnSpPr>
            <p:nvPr/>
          </p:nvCxnSpPr>
          <p:spPr>
            <a:xfrm rot="16200000" flipV="1">
              <a:off x="4476753" y="3119503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39" name="1438 Conector recto"/>
            <p:cNvCxnSpPr>
              <a:stCxn id="1443" idx="2"/>
              <a:endCxn id="1426" idx="6"/>
            </p:cNvCxnSpPr>
            <p:nvPr/>
          </p:nvCxnSpPr>
          <p:spPr>
            <a:xfrm rot="10800000">
              <a:off x="4236984" y="3303876"/>
              <a:ext cx="320811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40" name="1439 Elipse"/>
            <p:cNvSpPr/>
            <p:nvPr/>
          </p:nvSpPr>
          <p:spPr>
            <a:xfrm>
              <a:off x="4557795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41" name="1440 Conector recto"/>
            <p:cNvCxnSpPr>
              <a:stCxn id="1440" idx="0"/>
              <a:endCxn id="1443" idx="4"/>
            </p:cNvCxnSpPr>
            <p:nvPr/>
          </p:nvCxnSpPr>
          <p:spPr>
            <a:xfrm rot="5400000" flipH="1" flipV="1">
              <a:off x="4478170" y="3492819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42" name="1441 Conector recto"/>
            <p:cNvCxnSpPr>
              <a:stCxn id="1440" idx="2"/>
              <a:endCxn id="1422" idx="6"/>
            </p:cNvCxnSpPr>
            <p:nvPr/>
          </p:nvCxnSpPr>
          <p:spPr>
            <a:xfrm rot="10800000">
              <a:off x="4236984" y="3675775"/>
              <a:ext cx="320811" cy="299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43" name="1442 Elipse"/>
            <p:cNvSpPr/>
            <p:nvPr/>
          </p:nvSpPr>
          <p:spPr>
            <a:xfrm>
              <a:off x="4557795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44" name="1443 Elipse"/>
            <p:cNvSpPr/>
            <p:nvPr/>
          </p:nvSpPr>
          <p:spPr>
            <a:xfrm>
              <a:off x="2000436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45" name="1444 Elipse"/>
            <p:cNvSpPr/>
            <p:nvPr/>
          </p:nvSpPr>
          <p:spPr>
            <a:xfrm>
              <a:off x="2426023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46" name="1445 Conector recto"/>
            <p:cNvCxnSpPr>
              <a:stCxn id="1445" idx="0"/>
              <a:endCxn id="1402" idx="4"/>
            </p:cNvCxnSpPr>
            <p:nvPr/>
          </p:nvCxnSpPr>
          <p:spPr>
            <a:xfrm rot="5400000" flipH="1" flipV="1">
              <a:off x="2344041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47" name="1446 Conector recto"/>
            <p:cNvCxnSpPr>
              <a:stCxn id="1445" idx="2"/>
              <a:endCxn id="1444" idx="6"/>
            </p:cNvCxnSpPr>
            <p:nvPr/>
          </p:nvCxnSpPr>
          <p:spPr>
            <a:xfrm rot="10800000">
              <a:off x="2106835" y="405239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48" name="1447 Conector recto"/>
            <p:cNvCxnSpPr>
              <a:stCxn id="1444" idx="0"/>
              <a:endCxn id="1401" idx="4"/>
            </p:cNvCxnSpPr>
            <p:nvPr/>
          </p:nvCxnSpPr>
          <p:spPr>
            <a:xfrm rot="5400000" flipH="1" flipV="1">
              <a:off x="1918456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49" name="1448 Elipse"/>
            <p:cNvSpPr/>
            <p:nvPr/>
          </p:nvSpPr>
          <p:spPr>
            <a:xfrm>
              <a:off x="2851612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50" name="1449 Conector recto"/>
            <p:cNvCxnSpPr>
              <a:stCxn id="1449" idx="0"/>
              <a:endCxn id="1464" idx="4"/>
            </p:cNvCxnSpPr>
            <p:nvPr/>
          </p:nvCxnSpPr>
          <p:spPr>
            <a:xfrm rot="5400000" flipH="1" flipV="1">
              <a:off x="2769628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51" name="1450 Conector recto"/>
            <p:cNvCxnSpPr>
              <a:stCxn id="1449" idx="2"/>
              <a:endCxn id="1445" idx="6"/>
            </p:cNvCxnSpPr>
            <p:nvPr/>
          </p:nvCxnSpPr>
          <p:spPr>
            <a:xfrm rot="10800000">
              <a:off x="2532422" y="4052395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52" name="1451 Elipse"/>
            <p:cNvSpPr/>
            <p:nvPr/>
          </p:nvSpPr>
          <p:spPr>
            <a:xfrm>
              <a:off x="3277197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53" name="1452 Conector recto"/>
            <p:cNvCxnSpPr>
              <a:stCxn id="1452" idx="0"/>
              <a:endCxn id="1465" idx="4"/>
            </p:cNvCxnSpPr>
            <p:nvPr/>
          </p:nvCxnSpPr>
          <p:spPr>
            <a:xfrm rot="5400000" flipH="1" flipV="1">
              <a:off x="3195215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54" name="1453 Conector recto"/>
            <p:cNvCxnSpPr>
              <a:stCxn id="1452" idx="2"/>
              <a:endCxn id="1449" idx="6"/>
            </p:cNvCxnSpPr>
            <p:nvPr/>
          </p:nvCxnSpPr>
          <p:spPr>
            <a:xfrm rot="10800000">
              <a:off x="2958007" y="4052395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55" name="1454 Elipse"/>
            <p:cNvSpPr/>
            <p:nvPr/>
          </p:nvSpPr>
          <p:spPr>
            <a:xfrm>
              <a:off x="3704998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56" name="1455 Conector recto"/>
            <p:cNvCxnSpPr>
              <a:stCxn id="1455" idx="0"/>
              <a:endCxn id="1417" idx="4"/>
            </p:cNvCxnSpPr>
            <p:nvPr/>
          </p:nvCxnSpPr>
          <p:spPr>
            <a:xfrm rot="5400000" flipH="1" flipV="1">
              <a:off x="3623018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57" name="1456 Conector recto"/>
            <p:cNvCxnSpPr>
              <a:stCxn id="1455" idx="2"/>
              <a:endCxn id="1452" idx="6"/>
            </p:cNvCxnSpPr>
            <p:nvPr/>
          </p:nvCxnSpPr>
          <p:spPr>
            <a:xfrm rot="10800000">
              <a:off x="3383596" y="4052395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58" name="1457 Elipse"/>
            <p:cNvSpPr/>
            <p:nvPr/>
          </p:nvSpPr>
          <p:spPr>
            <a:xfrm>
              <a:off x="4130585" y="399926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59" name="1458 Conector recto"/>
            <p:cNvCxnSpPr>
              <a:stCxn id="1458" idx="0"/>
              <a:endCxn id="1422" idx="4"/>
            </p:cNvCxnSpPr>
            <p:nvPr/>
          </p:nvCxnSpPr>
          <p:spPr>
            <a:xfrm rot="5400000" flipH="1" flipV="1">
              <a:off x="4048603" y="3864085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60" name="1459 Conector recto"/>
            <p:cNvCxnSpPr>
              <a:stCxn id="1458" idx="2"/>
              <a:endCxn id="1455" idx="6"/>
            </p:cNvCxnSpPr>
            <p:nvPr/>
          </p:nvCxnSpPr>
          <p:spPr>
            <a:xfrm rot="10800000">
              <a:off x="3811397" y="4052395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61" name="1460 Conector recto"/>
            <p:cNvCxnSpPr>
              <a:stCxn id="1818" idx="0"/>
              <a:endCxn id="1440" idx="4"/>
            </p:cNvCxnSpPr>
            <p:nvPr/>
          </p:nvCxnSpPr>
          <p:spPr>
            <a:xfrm rot="16200000" flipV="1">
              <a:off x="4477845" y="3865048"/>
              <a:ext cx="268556" cy="225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62" name="1461 Conector recto"/>
            <p:cNvCxnSpPr>
              <a:stCxn id="1818" idx="2"/>
              <a:endCxn id="1458" idx="6"/>
            </p:cNvCxnSpPr>
            <p:nvPr/>
          </p:nvCxnSpPr>
          <p:spPr>
            <a:xfrm rot="10800000">
              <a:off x="4236983" y="4052395"/>
              <a:ext cx="322269" cy="206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63" name="1462 Elipse"/>
            <p:cNvSpPr/>
            <p:nvPr/>
          </p:nvSpPr>
          <p:spPr>
            <a:xfrm>
              <a:off x="3276993" y="287622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4" name="1463 Elipse"/>
            <p:cNvSpPr/>
            <p:nvPr/>
          </p:nvSpPr>
          <p:spPr>
            <a:xfrm>
              <a:off x="2851617" y="362264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5" name="1464 Elipse"/>
            <p:cNvSpPr/>
            <p:nvPr/>
          </p:nvSpPr>
          <p:spPr>
            <a:xfrm>
              <a:off x="3277202" y="362264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6" name="1465 Elipse"/>
            <p:cNvSpPr/>
            <p:nvPr/>
          </p:nvSpPr>
          <p:spPr>
            <a:xfrm>
              <a:off x="3276991" y="250432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7" name="1466 Elipse"/>
            <p:cNvSpPr/>
            <p:nvPr/>
          </p:nvSpPr>
          <p:spPr>
            <a:xfrm>
              <a:off x="3704794" y="2504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8" name="1467 Elipse"/>
            <p:cNvSpPr/>
            <p:nvPr/>
          </p:nvSpPr>
          <p:spPr>
            <a:xfrm>
              <a:off x="3704794" y="2132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69" name="1468 Elipse"/>
            <p:cNvSpPr/>
            <p:nvPr/>
          </p:nvSpPr>
          <p:spPr>
            <a:xfrm>
              <a:off x="4130412" y="213242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70" name="1469 Elipse"/>
            <p:cNvSpPr/>
            <p:nvPr/>
          </p:nvSpPr>
          <p:spPr>
            <a:xfrm>
              <a:off x="4985819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71" name="1470 Conector recto"/>
            <p:cNvCxnSpPr>
              <a:stCxn id="1427" idx="6"/>
              <a:endCxn id="1470" idx="2"/>
            </p:cNvCxnSpPr>
            <p:nvPr/>
          </p:nvCxnSpPr>
          <p:spPr>
            <a:xfrm>
              <a:off x="4663983" y="1816647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2" name="1471 Conector recto"/>
            <p:cNvCxnSpPr>
              <a:stCxn id="1498" idx="0"/>
              <a:endCxn id="1470" idx="4"/>
            </p:cNvCxnSpPr>
            <p:nvPr/>
          </p:nvCxnSpPr>
          <p:spPr>
            <a:xfrm rot="5400000" flipH="1" flipV="1">
              <a:off x="4906197" y="2002596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3" name="1472 Conector recto"/>
            <p:cNvCxnSpPr>
              <a:stCxn id="1498" idx="2"/>
              <a:endCxn id="1437" idx="6"/>
            </p:cNvCxnSpPr>
            <p:nvPr/>
          </p:nvCxnSpPr>
          <p:spPr>
            <a:xfrm rot="10800000">
              <a:off x="4663983" y="2188546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74" name="1473 Elipse"/>
            <p:cNvSpPr/>
            <p:nvPr/>
          </p:nvSpPr>
          <p:spPr>
            <a:xfrm>
              <a:off x="5411406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75" name="1474 Conector recto"/>
            <p:cNvCxnSpPr>
              <a:stCxn id="1470" idx="6"/>
              <a:endCxn id="1474" idx="2"/>
            </p:cNvCxnSpPr>
            <p:nvPr/>
          </p:nvCxnSpPr>
          <p:spPr>
            <a:xfrm>
              <a:off x="5092218" y="1816647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6" name="1475 Conector recto"/>
            <p:cNvCxnSpPr>
              <a:stCxn id="1499" idx="0"/>
              <a:endCxn id="1474" idx="4"/>
            </p:cNvCxnSpPr>
            <p:nvPr/>
          </p:nvCxnSpPr>
          <p:spPr>
            <a:xfrm rot="5400000" flipH="1" flipV="1">
              <a:off x="5331782" y="2002596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7" name="1476 Conector recto"/>
            <p:cNvCxnSpPr>
              <a:stCxn id="1499" idx="2"/>
              <a:endCxn id="1498" idx="6"/>
            </p:cNvCxnSpPr>
            <p:nvPr/>
          </p:nvCxnSpPr>
          <p:spPr>
            <a:xfrm rot="10800000">
              <a:off x="5092218" y="2188546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8" name="1477 Conector recto"/>
            <p:cNvCxnSpPr>
              <a:stCxn id="1497" idx="0"/>
              <a:endCxn id="1498" idx="4"/>
            </p:cNvCxnSpPr>
            <p:nvPr/>
          </p:nvCxnSpPr>
          <p:spPr>
            <a:xfrm rot="5400000" flipH="1" flipV="1">
              <a:off x="4906197" y="2374497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9" name="1478 Conector recto"/>
            <p:cNvCxnSpPr>
              <a:stCxn id="1497" idx="2"/>
              <a:endCxn id="1436" idx="6"/>
            </p:cNvCxnSpPr>
            <p:nvPr/>
          </p:nvCxnSpPr>
          <p:spPr>
            <a:xfrm rot="10800000">
              <a:off x="4663983" y="2560447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80" name="1479 Conector recto"/>
            <p:cNvCxnSpPr>
              <a:stCxn id="1496" idx="0"/>
              <a:endCxn id="1499" idx="4"/>
            </p:cNvCxnSpPr>
            <p:nvPr/>
          </p:nvCxnSpPr>
          <p:spPr>
            <a:xfrm rot="5400000" flipH="1" flipV="1">
              <a:off x="5331782" y="2374497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81" name="1480 Conector recto"/>
            <p:cNvCxnSpPr>
              <a:stCxn id="1496" idx="2"/>
              <a:endCxn id="1497" idx="6"/>
            </p:cNvCxnSpPr>
            <p:nvPr/>
          </p:nvCxnSpPr>
          <p:spPr>
            <a:xfrm rot="10800000">
              <a:off x="5092218" y="2560447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82" name="1481 Elipse"/>
            <p:cNvSpPr/>
            <p:nvPr/>
          </p:nvSpPr>
          <p:spPr>
            <a:xfrm>
              <a:off x="4985819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83" name="1482 Conector recto"/>
            <p:cNvCxnSpPr>
              <a:stCxn id="1482" idx="0"/>
              <a:endCxn id="1497" idx="4"/>
            </p:cNvCxnSpPr>
            <p:nvPr/>
          </p:nvCxnSpPr>
          <p:spPr>
            <a:xfrm rot="5400000" flipH="1" flipV="1">
              <a:off x="4906197" y="2746398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84" name="1483 Conector recto"/>
            <p:cNvCxnSpPr>
              <a:stCxn id="1482" idx="2"/>
              <a:endCxn id="1433" idx="6"/>
            </p:cNvCxnSpPr>
            <p:nvPr/>
          </p:nvCxnSpPr>
          <p:spPr>
            <a:xfrm rot="10800000">
              <a:off x="4663983" y="2932344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85" name="1484 Elipse"/>
            <p:cNvSpPr/>
            <p:nvPr/>
          </p:nvSpPr>
          <p:spPr>
            <a:xfrm>
              <a:off x="5411406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86" name="1485 Conector recto"/>
            <p:cNvCxnSpPr>
              <a:stCxn id="1485" idx="0"/>
              <a:endCxn id="1496" idx="4"/>
            </p:cNvCxnSpPr>
            <p:nvPr/>
          </p:nvCxnSpPr>
          <p:spPr>
            <a:xfrm rot="5400000" flipH="1" flipV="1">
              <a:off x="5331784" y="2746398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87" name="1486 Conector recto"/>
            <p:cNvCxnSpPr>
              <a:stCxn id="1485" idx="2"/>
              <a:endCxn id="1482" idx="6"/>
            </p:cNvCxnSpPr>
            <p:nvPr/>
          </p:nvCxnSpPr>
          <p:spPr>
            <a:xfrm rot="10800000">
              <a:off x="5092218" y="2932344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88" name="1487 Elipse"/>
            <p:cNvSpPr/>
            <p:nvPr/>
          </p:nvSpPr>
          <p:spPr>
            <a:xfrm>
              <a:off x="5836994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489" name="1488 Conector recto"/>
            <p:cNvCxnSpPr>
              <a:stCxn id="1474" idx="6"/>
              <a:endCxn id="1488" idx="2"/>
            </p:cNvCxnSpPr>
            <p:nvPr/>
          </p:nvCxnSpPr>
          <p:spPr>
            <a:xfrm>
              <a:off x="5517803" y="1816647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0" name="1489 Conector recto"/>
            <p:cNvCxnSpPr>
              <a:stCxn id="1500" idx="0"/>
              <a:endCxn id="1488" idx="4"/>
            </p:cNvCxnSpPr>
            <p:nvPr/>
          </p:nvCxnSpPr>
          <p:spPr>
            <a:xfrm rot="5400000" flipH="1" flipV="1">
              <a:off x="5757369" y="200259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1" name="1490 Conector recto"/>
            <p:cNvCxnSpPr>
              <a:stCxn id="1500" idx="2"/>
              <a:endCxn id="1499" idx="6"/>
            </p:cNvCxnSpPr>
            <p:nvPr/>
          </p:nvCxnSpPr>
          <p:spPr>
            <a:xfrm rot="10800000">
              <a:off x="5517803" y="2188546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2" name="1491 Conector recto"/>
            <p:cNvCxnSpPr>
              <a:stCxn id="1565" idx="0"/>
              <a:endCxn id="1500" idx="4"/>
            </p:cNvCxnSpPr>
            <p:nvPr/>
          </p:nvCxnSpPr>
          <p:spPr>
            <a:xfrm rot="16200000" flipV="1">
              <a:off x="5757369" y="2374494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3" name="1492 Conector recto"/>
            <p:cNvCxnSpPr>
              <a:stCxn id="1565" idx="2"/>
              <a:endCxn id="1496" idx="6"/>
            </p:cNvCxnSpPr>
            <p:nvPr/>
          </p:nvCxnSpPr>
          <p:spPr>
            <a:xfrm rot="10800000">
              <a:off x="5517803" y="2560447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4" name="1493 Conector recto"/>
            <p:cNvCxnSpPr>
              <a:stCxn id="1562" idx="0"/>
              <a:endCxn id="1565" idx="4"/>
            </p:cNvCxnSpPr>
            <p:nvPr/>
          </p:nvCxnSpPr>
          <p:spPr>
            <a:xfrm rot="16200000" flipV="1">
              <a:off x="5757373" y="2746393"/>
              <a:ext cx="265642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95" name="1494 Conector recto"/>
            <p:cNvCxnSpPr>
              <a:stCxn id="1562" idx="2"/>
              <a:endCxn id="1485" idx="6"/>
            </p:cNvCxnSpPr>
            <p:nvPr/>
          </p:nvCxnSpPr>
          <p:spPr>
            <a:xfrm rot="10800000">
              <a:off x="5517803" y="2932344"/>
              <a:ext cx="319195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96" name="1495 Elipse"/>
            <p:cNvSpPr/>
            <p:nvPr/>
          </p:nvSpPr>
          <p:spPr>
            <a:xfrm>
              <a:off x="5411406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97" name="1496 Elipse"/>
            <p:cNvSpPr/>
            <p:nvPr/>
          </p:nvSpPr>
          <p:spPr>
            <a:xfrm>
              <a:off x="4985819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98" name="1497 Elipse"/>
            <p:cNvSpPr/>
            <p:nvPr/>
          </p:nvSpPr>
          <p:spPr>
            <a:xfrm>
              <a:off x="4985819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99" name="1498 Elipse"/>
            <p:cNvSpPr/>
            <p:nvPr/>
          </p:nvSpPr>
          <p:spPr>
            <a:xfrm>
              <a:off x="5411406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00" name="1499 Elipse"/>
            <p:cNvSpPr/>
            <p:nvPr/>
          </p:nvSpPr>
          <p:spPr>
            <a:xfrm>
              <a:off x="5836994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01" name="1500 Elipse"/>
            <p:cNvSpPr/>
            <p:nvPr/>
          </p:nvSpPr>
          <p:spPr>
            <a:xfrm>
              <a:off x="6264794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02" name="1501 Conector recto"/>
            <p:cNvCxnSpPr>
              <a:stCxn id="1488" idx="6"/>
              <a:endCxn id="1501" idx="2"/>
            </p:cNvCxnSpPr>
            <p:nvPr/>
          </p:nvCxnSpPr>
          <p:spPr>
            <a:xfrm>
              <a:off x="5943388" y="1816647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03" name="1502 Conector recto"/>
            <p:cNvCxnSpPr>
              <a:stCxn id="1567" idx="0"/>
              <a:endCxn id="1501" idx="4"/>
            </p:cNvCxnSpPr>
            <p:nvPr/>
          </p:nvCxnSpPr>
          <p:spPr>
            <a:xfrm rot="16200000" flipV="1">
              <a:off x="6185171" y="2002596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04" name="1503 Conector recto"/>
            <p:cNvCxnSpPr>
              <a:stCxn id="1567" idx="2"/>
              <a:endCxn id="1500" idx="6"/>
            </p:cNvCxnSpPr>
            <p:nvPr/>
          </p:nvCxnSpPr>
          <p:spPr>
            <a:xfrm rot="10800000">
              <a:off x="5943388" y="2188546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05" name="1504 Conector recto"/>
            <p:cNvCxnSpPr>
              <a:stCxn id="1566" idx="0"/>
              <a:endCxn id="1567" idx="4"/>
            </p:cNvCxnSpPr>
            <p:nvPr/>
          </p:nvCxnSpPr>
          <p:spPr>
            <a:xfrm rot="5400000" flipH="1" flipV="1">
              <a:off x="6185171" y="2374497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06" name="1505 Conector recto"/>
            <p:cNvCxnSpPr>
              <a:stCxn id="1566" idx="2"/>
              <a:endCxn id="1565" idx="6"/>
            </p:cNvCxnSpPr>
            <p:nvPr/>
          </p:nvCxnSpPr>
          <p:spPr>
            <a:xfrm rot="10800000">
              <a:off x="5943390" y="2560447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07" name="1506 Elipse"/>
            <p:cNvSpPr/>
            <p:nvPr/>
          </p:nvSpPr>
          <p:spPr>
            <a:xfrm>
              <a:off x="6264794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08" name="1507 Conector recto"/>
            <p:cNvCxnSpPr>
              <a:stCxn id="1507" idx="0"/>
              <a:endCxn id="1566" idx="4"/>
            </p:cNvCxnSpPr>
            <p:nvPr/>
          </p:nvCxnSpPr>
          <p:spPr>
            <a:xfrm rot="5400000" flipH="1" flipV="1">
              <a:off x="6185171" y="2746395"/>
              <a:ext cx="265642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09" name="1508 Conector recto"/>
            <p:cNvCxnSpPr>
              <a:stCxn id="1507" idx="2"/>
              <a:endCxn id="1562" idx="6"/>
            </p:cNvCxnSpPr>
            <p:nvPr/>
          </p:nvCxnSpPr>
          <p:spPr>
            <a:xfrm rot="10800000">
              <a:off x="5943397" y="2932344"/>
              <a:ext cx="32139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10" name="1509 Elipse"/>
            <p:cNvSpPr/>
            <p:nvPr/>
          </p:nvSpPr>
          <p:spPr>
            <a:xfrm>
              <a:off x="6690379" y="17635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11" name="1510 Conector recto"/>
            <p:cNvCxnSpPr>
              <a:stCxn id="1501" idx="6"/>
              <a:endCxn id="1510" idx="2"/>
            </p:cNvCxnSpPr>
            <p:nvPr/>
          </p:nvCxnSpPr>
          <p:spPr>
            <a:xfrm>
              <a:off x="6371191" y="1816647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12" name="1511 Conector recto"/>
            <p:cNvCxnSpPr>
              <a:stCxn id="1568" idx="0"/>
              <a:endCxn id="1510" idx="4"/>
            </p:cNvCxnSpPr>
            <p:nvPr/>
          </p:nvCxnSpPr>
          <p:spPr>
            <a:xfrm rot="16200000" flipV="1">
              <a:off x="6610774" y="2002580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13" name="1512 Conector recto"/>
            <p:cNvCxnSpPr>
              <a:stCxn id="1568" idx="2"/>
              <a:endCxn id="1567" idx="6"/>
            </p:cNvCxnSpPr>
            <p:nvPr/>
          </p:nvCxnSpPr>
          <p:spPr>
            <a:xfrm rot="10800000">
              <a:off x="6371193" y="2188546"/>
              <a:ext cx="31921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14" name="1513 Conector recto"/>
            <p:cNvCxnSpPr>
              <a:stCxn id="1519" idx="0"/>
              <a:endCxn id="1568" idx="4"/>
            </p:cNvCxnSpPr>
            <p:nvPr/>
          </p:nvCxnSpPr>
          <p:spPr>
            <a:xfrm rot="5400000" flipH="1" flipV="1">
              <a:off x="6610772" y="2374479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15" name="1514 Conector recto"/>
            <p:cNvCxnSpPr>
              <a:stCxn id="1519" idx="2"/>
              <a:endCxn id="1566" idx="6"/>
            </p:cNvCxnSpPr>
            <p:nvPr/>
          </p:nvCxnSpPr>
          <p:spPr>
            <a:xfrm rot="10800000">
              <a:off x="6371193" y="2560447"/>
              <a:ext cx="31918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16" name="1515 Elipse"/>
            <p:cNvSpPr/>
            <p:nvPr/>
          </p:nvSpPr>
          <p:spPr>
            <a:xfrm>
              <a:off x="6690379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17" name="1516 Conector recto"/>
            <p:cNvCxnSpPr>
              <a:stCxn id="1516" idx="0"/>
              <a:endCxn id="1519" idx="4"/>
            </p:cNvCxnSpPr>
            <p:nvPr/>
          </p:nvCxnSpPr>
          <p:spPr>
            <a:xfrm rot="5400000" flipH="1" flipV="1">
              <a:off x="6610756" y="2746398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18" name="1517 Conector recto"/>
            <p:cNvCxnSpPr>
              <a:stCxn id="1516" idx="2"/>
              <a:endCxn id="1507" idx="6"/>
            </p:cNvCxnSpPr>
            <p:nvPr/>
          </p:nvCxnSpPr>
          <p:spPr>
            <a:xfrm rot="10800000">
              <a:off x="6371191" y="2932344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19" name="1518 Elipse"/>
            <p:cNvSpPr/>
            <p:nvPr/>
          </p:nvSpPr>
          <p:spPr>
            <a:xfrm>
              <a:off x="6690379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20" name="1519 Conector recto"/>
            <p:cNvCxnSpPr>
              <a:stCxn id="1534" idx="0"/>
              <a:endCxn id="1482" idx="4"/>
            </p:cNvCxnSpPr>
            <p:nvPr/>
          </p:nvCxnSpPr>
          <p:spPr>
            <a:xfrm rot="16200000" flipV="1">
              <a:off x="4904988" y="3119503"/>
              <a:ext cx="268270" cy="20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1" name="1520 Conector recto"/>
            <p:cNvCxnSpPr>
              <a:stCxn id="1534" idx="2"/>
              <a:endCxn id="1443" idx="6"/>
            </p:cNvCxnSpPr>
            <p:nvPr/>
          </p:nvCxnSpPr>
          <p:spPr>
            <a:xfrm rot="10800000">
              <a:off x="4664192" y="3306868"/>
              <a:ext cx="32183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2" name="1521 Conector recto"/>
            <p:cNvCxnSpPr>
              <a:stCxn id="1533" idx="0"/>
              <a:endCxn id="1485" idx="4"/>
            </p:cNvCxnSpPr>
            <p:nvPr/>
          </p:nvCxnSpPr>
          <p:spPr>
            <a:xfrm rot="16200000" flipV="1">
              <a:off x="5330573" y="3119503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3" name="1522 Conector recto"/>
            <p:cNvCxnSpPr>
              <a:stCxn id="1533" idx="2"/>
              <a:endCxn id="1534" idx="6"/>
            </p:cNvCxnSpPr>
            <p:nvPr/>
          </p:nvCxnSpPr>
          <p:spPr>
            <a:xfrm rot="10800000">
              <a:off x="5092422" y="3306868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24" name="1523 Elipse"/>
            <p:cNvSpPr/>
            <p:nvPr/>
          </p:nvSpPr>
          <p:spPr>
            <a:xfrm>
              <a:off x="4986026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25" name="1524 Conector recto"/>
            <p:cNvCxnSpPr>
              <a:stCxn id="1524" idx="0"/>
              <a:endCxn id="1534" idx="4"/>
            </p:cNvCxnSpPr>
            <p:nvPr/>
          </p:nvCxnSpPr>
          <p:spPr>
            <a:xfrm rot="5400000" flipH="1" flipV="1">
              <a:off x="4906403" y="3492819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6" name="1525 Conector recto"/>
            <p:cNvCxnSpPr>
              <a:stCxn id="1524" idx="2"/>
              <a:endCxn id="1440" idx="6"/>
            </p:cNvCxnSpPr>
            <p:nvPr/>
          </p:nvCxnSpPr>
          <p:spPr>
            <a:xfrm rot="10800000">
              <a:off x="4664192" y="3678769"/>
              <a:ext cx="32183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7" name="1526 Conector recto"/>
            <p:cNvCxnSpPr>
              <a:stCxn id="1563" idx="0"/>
              <a:endCxn id="1533" idx="4"/>
            </p:cNvCxnSpPr>
            <p:nvPr/>
          </p:nvCxnSpPr>
          <p:spPr>
            <a:xfrm rot="16200000" flipV="1">
              <a:off x="5331992" y="3492816"/>
              <a:ext cx="265644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8" name="1527 Conector recto"/>
            <p:cNvCxnSpPr>
              <a:stCxn id="1563" idx="2"/>
              <a:endCxn id="1524" idx="6"/>
            </p:cNvCxnSpPr>
            <p:nvPr/>
          </p:nvCxnSpPr>
          <p:spPr>
            <a:xfrm rot="10800000">
              <a:off x="5092422" y="3678769"/>
              <a:ext cx="319195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9" name="1528 Conector recto"/>
            <p:cNvCxnSpPr>
              <a:stCxn id="1535" idx="0"/>
              <a:endCxn id="1562" idx="4"/>
            </p:cNvCxnSpPr>
            <p:nvPr/>
          </p:nvCxnSpPr>
          <p:spPr>
            <a:xfrm rot="16200000" flipV="1">
              <a:off x="5756162" y="3119505"/>
              <a:ext cx="268270" cy="20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30" name="1529 Conector recto"/>
            <p:cNvCxnSpPr>
              <a:stCxn id="1535" idx="2"/>
              <a:endCxn id="1533" idx="6"/>
            </p:cNvCxnSpPr>
            <p:nvPr/>
          </p:nvCxnSpPr>
          <p:spPr>
            <a:xfrm rot="10800000">
              <a:off x="5518012" y="3306868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31" name="1530 Conector recto"/>
            <p:cNvCxnSpPr>
              <a:stCxn id="1564" idx="0"/>
              <a:endCxn id="1535" idx="4"/>
            </p:cNvCxnSpPr>
            <p:nvPr/>
          </p:nvCxnSpPr>
          <p:spPr>
            <a:xfrm rot="16200000" flipV="1">
              <a:off x="5757577" y="3492816"/>
              <a:ext cx="265644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32" name="1531 Conector recto"/>
            <p:cNvCxnSpPr>
              <a:stCxn id="1564" idx="2"/>
              <a:endCxn id="1563" idx="6"/>
            </p:cNvCxnSpPr>
            <p:nvPr/>
          </p:nvCxnSpPr>
          <p:spPr>
            <a:xfrm rot="10800000">
              <a:off x="5518014" y="3678769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33" name="1532 Elipse"/>
            <p:cNvSpPr/>
            <p:nvPr/>
          </p:nvSpPr>
          <p:spPr>
            <a:xfrm>
              <a:off x="5411613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34" name="1533 Elipse"/>
            <p:cNvSpPr/>
            <p:nvPr/>
          </p:nvSpPr>
          <p:spPr>
            <a:xfrm>
              <a:off x="4986026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35" name="1534 Elipse"/>
            <p:cNvSpPr/>
            <p:nvPr/>
          </p:nvSpPr>
          <p:spPr>
            <a:xfrm>
              <a:off x="5837198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36" name="1535 Conector recto"/>
            <p:cNvCxnSpPr>
              <a:stCxn id="1546" idx="0"/>
              <a:endCxn id="1507" idx="4"/>
            </p:cNvCxnSpPr>
            <p:nvPr/>
          </p:nvCxnSpPr>
          <p:spPr>
            <a:xfrm rot="16200000" flipV="1">
              <a:off x="6183963" y="3119503"/>
              <a:ext cx="268270" cy="20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37" name="1536 Conector recto"/>
            <p:cNvCxnSpPr>
              <a:stCxn id="1546" idx="2"/>
              <a:endCxn id="1535" idx="6"/>
            </p:cNvCxnSpPr>
            <p:nvPr/>
          </p:nvCxnSpPr>
          <p:spPr>
            <a:xfrm rot="10800000">
              <a:off x="5943597" y="3306868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38" name="1537 Elipse"/>
            <p:cNvSpPr/>
            <p:nvPr/>
          </p:nvSpPr>
          <p:spPr>
            <a:xfrm>
              <a:off x="6265000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39" name="1538 Conector recto"/>
            <p:cNvCxnSpPr>
              <a:stCxn id="1538" idx="0"/>
              <a:endCxn id="1546" idx="4"/>
            </p:cNvCxnSpPr>
            <p:nvPr/>
          </p:nvCxnSpPr>
          <p:spPr>
            <a:xfrm rot="5400000" flipH="1" flipV="1">
              <a:off x="6185378" y="3492819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40" name="1539 Conector recto"/>
            <p:cNvCxnSpPr>
              <a:stCxn id="1538" idx="2"/>
              <a:endCxn id="1564" idx="6"/>
            </p:cNvCxnSpPr>
            <p:nvPr/>
          </p:nvCxnSpPr>
          <p:spPr>
            <a:xfrm rot="10800000">
              <a:off x="5943601" y="3678769"/>
              <a:ext cx="32139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41" name="1540 Conector recto"/>
            <p:cNvCxnSpPr>
              <a:stCxn id="1547" idx="0"/>
              <a:endCxn id="1516" idx="4"/>
            </p:cNvCxnSpPr>
            <p:nvPr/>
          </p:nvCxnSpPr>
          <p:spPr>
            <a:xfrm rot="16200000" flipV="1">
              <a:off x="6609548" y="3119503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42" name="1541 Conector recto"/>
            <p:cNvCxnSpPr>
              <a:stCxn id="1547" idx="2"/>
              <a:endCxn id="1546" idx="6"/>
            </p:cNvCxnSpPr>
            <p:nvPr/>
          </p:nvCxnSpPr>
          <p:spPr>
            <a:xfrm rot="10800000">
              <a:off x="6371397" y="3306868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43" name="1542 Elipse"/>
            <p:cNvSpPr/>
            <p:nvPr/>
          </p:nvSpPr>
          <p:spPr>
            <a:xfrm>
              <a:off x="6690587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44" name="1543 Conector recto"/>
            <p:cNvCxnSpPr>
              <a:stCxn id="1543" idx="0"/>
              <a:endCxn id="1547" idx="4"/>
            </p:cNvCxnSpPr>
            <p:nvPr/>
          </p:nvCxnSpPr>
          <p:spPr>
            <a:xfrm rot="5400000" flipH="1" flipV="1">
              <a:off x="6610963" y="3492819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45" name="1544 Conector recto"/>
            <p:cNvCxnSpPr>
              <a:stCxn id="1543" idx="2"/>
              <a:endCxn id="1538" idx="6"/>
            </p:cNvCxnSpPr>
            <p:nvPr/>
          </p:nvCxnSpPr>
          <p:spPr>
            <a:xfrm rot="10800000">
              <a:off x="6371397" y="3678769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46" name="1545 Elipse"/>
            <p:cNvSpPr/>
            <p:nvPr/>
          </p:nvSpPr>
          <p:spPr>
            <a:xfrm>
              <a:off x="6265000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47" name="1546 Elipse"/>
            <p:cNvSpPr/>
            <p:nvPr/>
          </p:nvSpPr>
          <p:spPr>
            <a:xfrm>
              <a:off x="6690587" y="32537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48" name="1547 Conector recto"/>
            <p:cNvCxnSpPr>
              <a:stCxn id="1817" idx="0"/>
              <a:endCxn id="1524" idx="4"/>
            </p:cNvCxnSpPr>
            <p:nvPr/>
          </p:nvCxnSpPr>
          <p:spPr>
            <a:xfrm rot="5400000" flipH="1" flipV="1">
              <a:off x="4904044" y="3867079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49" name="1548 Conector recto"/>
            <p:cNvCxnSpPr>
              <a:stCxn id="1817" idx="2"/>
              <a:endCxn id="1818" idx="6"/>
            </p:cNvCxnSpPr>
            <p:nvPr/>
          </p:nvCxnSpPr>
          <p:spPr>
            <a:xfrm rot="10800000">
              <a:off x="4667252" y="4054456"/>
              <a:ext cx="318761" cy="929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50" name="1549 Elipse"/>
            <p:cNvSpPr/>
            <p:nvPr/>
          </p:nvSpPr>
          <p:spPr>
            <a:xfrm>
              <a:off x="5411613" y="40022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51" name="1550 Conector recto"/>
            <p:cNvCxnSpPr>
              <a:stCxn id="1550" idx="0"/>
              <a:endCxn id="1563" idx="4"/>
            </p:cNvCxnSpPr>
            <p:nvPr/>
          </p:nvCxnSpPr>
          <p:spPr>
            <a:xfrm rot="5400000" flipH="1" flipV="1">
              <a:off x="5329635" y="3867075"/>
              <a:ext cx="270361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52" name="1551 Conector recto"/>
            <p:cNvCxnSpPr>
              <a:stCxn id="1550" idx="2"/>
              <a:endCxn id="1817" idx="6"/>
            </p:cNvCxnSpPr>
            <p:nvPr/>
          </p:nvCxnSpPr>
          <p:spPr>
            <a:xfrm rot="10800000">
              <a:off x="5092422" y="4055385"/>
              <a:ext cx="319193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53" name="1552 Elipse"/>
            <p:cNvSpPr/>
            <p:nvPr/>
          </p:nvSpPr>
          <p:spPr>
            <a:xfrm>
              <a:off x="5837200" y="40022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54" name="1553 Conector recto"/>
            <p:cNvCxnSpPr>
              <a:stCxn id="1553" idx="0"/>
              <a:endCxn id="1564" idx="4"/>
            </p:cNvCxnSpPr>
            <p:nvPr/>
          </p:nvCxnSpPr>
          <p:spPr>
            <a:xfrm rot="5400000" flipH="1" flipV="1">
              <a:off x="5755220" y="3867075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55" name="1554 Conector recto"/>
            <p:cNvCxnSpPr>
              <a:stCxn id="1553" idx="2"/>
              <a:endCxn id="1550" idx="6"/>
            </p:cNvCxnSpPr>
            <p:nvPr/>
          </p:nvCxnSpPr>
          <p:spPr>
            <a:xfrm rot="10800000">
              <a:off x="5518012" y="4055385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56" name="1555 Elipse"/>
            <p:cNvSpPr/>
            <p:nvPr/>
          </p:nvSpPr>
          <p:spPr>
            <a:xfrm>
              <a:off x="6265002" y="40022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57" name="1556 Conector recto"/>
            <p:cNvCxnSpPr>
              <a:stCxn id="1556" idx="0"/>
              <a:endCxn id="1538" idx="4"/>
            </p:cNvCxnSpPr>
            <p:nvPr/>
          </p:nvCxnSpPr>
          <p:spPr>
            <a:xfrm rot="16200000" flipV="1">
              <a:off x="6183020" y="3867077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58" name="1557 Conector recto"/>
            <p:cNvCxnSpPr>
              <a:stCxn id="1556" idx="2"/>
              <a:endCxn id="1553" idx="6"/>
            </p:cNvCxnSpPr>
            <p:nvPr/>
          </p:nvCxnSpPr>
          <p:spPr>
            <a:xfrm rot="10800000">
              <a:off x="5943599" y="4055385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59" name="1558 Elipse"/>
            <p:cNvSpPr/>
            <p:nvPr/>
          </p:nvSpPr>
          <p:spPr>
            <a:xfrm>
              <a:off x="6690587" y="40022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60" name="1559 Conector recto"/>
            <p:cNvCxnSpPr>
              <a:stCxn id="1559" idx="0"/>
              <a:endCxn id="1543" idx="4"/>
            </p:cNvCxnSpPr>
            <p:nvPr/>
          </p:nvCxnSpPr>
          <p:spPr>
            <a:xfrm rot="16200000" flipV="1">
              <a:off x="6608607" y="3867077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61" name="1560 Conector recto"/>
            <p:cNvCxnSpPr>
              <a:stCxn id="1559" idx="2"/>
              <a:endCxn id="1556" idx="6"/>
            </p:cNvCxnSpPr>
            <p:nvPr/>
          </p:nvCxnSpPr>
          <p:spPr>
            <a:xfrm rot="10800000">
              <a:off x="6371399" y="4055385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62" name="1561 Elipse"/>
            <p:cNvSpPr/>
            <p:nvPr/>
          </p:nvSpPr>
          <p:spPr>
            <a:xfrm>
              <a:off x="5836998" y="28792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3" name="1562 Elipse"/>
            <p:cNvSpPr/>
            <p:nvPr/>
          </p:nvSpPr>
          <p:spPr>
            <a:xfrm>
              <a:off x="5411619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4" name="1563 Elipse"/>
            <p:cNvSpPr/>
            <p:nvPr/>
          </p:nvSpPr>
          <p:spPr>
            <a:xfrm>
              <a:off x="5837204" y="362564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5" name="1564 Elipse"/>
            <p:cNvSpPr/>
            <p:nvPr/>
          </p:nvSpPr>
          <p:spPr>
            <a:xfrm>
              <a:off x="5836994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6" name="1565 Elipse"/>
            <p:cNvSpPr/>
            <p:nvPr/>
          </p:nvSpPr>
          <p:spPr>
            <a:xfrm>
              <a:off x="6264796" y="25073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7" name="1566 Elipse"/>
            <p:cNvSpPr/>
            <p:nvPr/>
          </p:nvSpPr>
          <p:spPr>
            <a:xfrm>
              <a:off x="6264796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8" name="1567 Elipse"/>
            <p:cNvSpPr/>
            <p:nvPr/>
          </p:nvSpPr>
          <p:spPr>
            <a:xfrm>
              <a:off x="6690414" y="21354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9" name="1568 Elipse"/>
            <p:cNvSpPr/>
            <p:nvPr/>
          </p:nvSpPr>
          <p:spPr>
            <a:xfrm>
              <a:off x="2000232" y="43788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70" name="1569 Conector recto"/>
            <p:cNvCxnSpPr>
              <a:stCxn id="1597" idx="0"/>
            </p:cNvCxnSpPr>
            <p:nvPr/>
          </p:nvCxnSpPr>
          <p:spPr>
            <a:xfrm rot="5400000" flipH="1" flipV="1">
              <a:off x="2346194" y="4246044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1" name="1570 Conector recto"/>
            <p:cNvCxnSpPr>
              <a:stCxn id="1597" idx="2"/>
              <a:endCxn id="1569" idx="6"/>
            </p:cNvCxnSpPr>
            <p:nvPr/>
          </p:nvCxnSpPr>
          <p:spPr>
            <a:xfrm rot="10800000">
              <a:off x="2106631" y="443199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2" name="1571 Conector recto"/>
            <p:cNvCxnSpPr>
              <a:stCxn id="1569" idx="0"/>
            </p:cNvCxnSpPr>
            <p:nvPr/>
          </p:nvCxnSpPr>
          <p:spPr>
            <a:xfrm rot="5400000" flipH="1" flipV="1">
              <a:off x="1920612" y="4246044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3" name="1572 Conector recto"/>
            <p:cNvCxnSpPr>
              <a:stCxn id="1598" idx="0"/>
            </p:cNvCxnSpPr>
            <p:nvPr/>
          </p:nvCxnSpPr>
          <p:spPr>
            <a:xfrm rot="5400000" flipH="1" flipV="1">
              <a:off x="2771784" y="4246044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4" name="1573 Conector recto"/>
            <p:cNvCxnSpPr>
              <a:stCxn id="1598" idx="2"/>
              <a:endCxn id="1597" idx="6"/>
            </p:cNvCxnSpPr>
            <p:nvPr/>
          </p:nvCxnSpPr>
          <p:spPr>
            <a:xfrm rot="10800000">
              <a:off x="2532214" y="443199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75" name="1574 Elipse"/>
            <p:cNvSpPr/>
            <p:nvPr/>
          </p:nvSpPr>
          <p:spPr>
            <a:xfrm>
              <a:off x="2000232" y="475076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76" name="1575 Conector recto"/>
            <p:cNvCxnSpPr>
              <a:stCxn id="1596" idx="0"/>
              <a:endCxn id="1597" idx="4"/>
            </p:cNvCxnSpPr>
            <p:nvPr/>
          </p:nvCxnSpPr>
          <p:spPr>
            <a:xfrm rot="5400000" flipH="1" flipV="1">
              <a:off x="2346194" y="461794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7" name="1576 Conector recto"/>
            <p:cNvCxnSpPr>
              <a:stCxn id="1596" idx="2"/>
              <a:endCxn id="1575" idx="6"/>
            </p:cNvCxnSpPr>
            <p:nvPr/>
          </p:nvCxnSpPr>
          <p:spPr>
            <a:xfrm rot="10800000">
              <a:off x="2106631" y="480389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8" name="1577 Conector recto"/>
            <p:cNvCxnSpPr>
              <a:stCxn id="1575" idx="0"/>
              <a:endCxn id="1569" idx="4"/>
            </p:cNvCxnSpPr>
            <p:nvPr/>
          </p:nvCxnSpPr>
          <p:spPr>
            <a:xfrm rot="5400000" flipH="1" flipV="1">
              <a:off x="1920612" y="461794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79" name="1578 Conector recto"/>
            <p:cNvCxnSpPr>
              <a:stCxn id="1595" idx="0"/>
              <a:endCxn id="1598" idx="4"/>
            </p:cNvCxnSpPr>
            <p:nvPr/>
          </p:nvCxnSpPr>
          <p:spPr>
            <a:xfrm rot="5400000" flipH="1" flipV="1">
              <a:off x="2771784" y="461794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80" name="1579 Conector recto"/>
            <p:cNvCxnSpPr>
              <a:stCxn id="1595" idx="2"/>
              <a:endCxn id="1596" idx="6"/>
            </p:cNvCxnSpPr>
            <p:nvPr/>
          </p:nvCxnSpPr>
          <p:spPr>
            <a:xfrm rot="10800000">
              <a:off x="2532214" y="480389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81" name="1580 Elipse"/>
            <p:cNvSpPr/>
            <p:nvPr/>
          </p:nvSpPr>
          <p:spPr>
            <a:xfrm>
              <a:off x="2000232" y="512266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82" name="1581 Elipse"/>
            <p:cNvSpPr/>
            <p:nvPr/>
          </p:nvSpPr>
          <p:spPr>
            <a:xfrm>
              <a:off x="2425819" y="512266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83" name="1582 Conector recto"/>
            <p:cNvCxnSpPr>
              <a:stCxn id="1582" idx="0"/>
              <a:endCxn id="1596" idx="4"/>
            </p:cNvCxnSpPr>
            <p:nvPr/>
          </p:nvCxnSpPr>
          <p:spPr>
            <a:xfrm rot="5400000" flipH="1" flipV="1">
              <a:off x="2346194" y="498984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84" name="1583 Conector recto"/>
            <p:cNvCxnSpPr>
              <a:stCxn id="1582" idx="2"/>
              <a:endCxn id="1581" idx="6"/>
            </p:cNvCxnSpPr>
            <p:nvPr/>
          </p:nvCxnSpPr>
          <p:spPr>
            <a:xfrm rot="10800000">
              <a:off x="2106629" y="517579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85" name="1584 Conector recto"/>
            <p:cNvCxnSpPr>
              <a:stCxn id="1581" idx="0"/>
              <a:endCxn id="1575" idx="4"/>
            </p:cNvCxnSpPr>
            <p:nvPr/>
          </p:nvCxnSpPr>
          <p:spPr>
            <a:xfrm rot="5400000" flipH="1" flipV="1">
              <a:off x="1920610" y="498984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86" name="1585 Elipse"/>
            <p:cNvSpPr/>
            <p:nvPr/>
          </p:nvSpPr>
          <p:spPr>
            <a:xfrm>
              <a:off x="2851404" y="512266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87" name="1586 Conector recto"/>
            <p:cNvCxnSpPr>
              <a:stCxn id="1586" idx="0"/>
              <a:endCxn id="1595" idx="4"/>
            </p:cNvCxnSpPr>
            <p:nvPr/>
          </p:nvCxnSpPr>
          <p:spPr>
            <a:xfrm rot="5400000" flipH="1" flipV="1">
              <a:off x="2771781" y="4989841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88" name="1587 Conector recto"/>
            <p:cNvCxnSpPr>
              <a:stCxn id="1586" idx="2"/>
              <a:endCxn id="1582" idx="6"/>
            </p:cNvCxnSpPr>
            <p:nvPr/>
          </p:nvCxnSpPr>
          <p:spPr>
            <a:xfrm rot="10800000">
              <a:off x="2532214" y="5175792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89" name="1588 Conector recto"/>
            <p:cNvCxnSpPr>
              <a:stCxn id="1599" idx="0"/>
            </p:cNvCxnSpPr>
            <p:nvPr/>
          </p:nvCxnSpPr>
          <p:spPr>
            <a:xfrm rot="5400000" flipH="1" flipV="1">
              <a:off x="3197369" y="4246044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0" name="1589 Conector recto"/>
            <p:cNvCxnSpPr>
              <a:stCxn id="1599" idx="2"/>
              <a:endCxn id="1598" idx="6"/>
            </p:cNvCxnSpPr>
            <p:nvPr/>
          </p:nvCxnSpPr>
          <p:spPr>
            <a:xfrm rot="10800000">
              <a:off x="2957801" y="443199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1" name="1590 Conector recto"/>
            <p:cNvCxnSpPr>
              <a:stCxn id="1683" idx="0"/>
              <a:endCxn id="1599" idx="4"/>
            </p:cNvCxnSpPr>
            <p:nvPr/>
          </p:nvCxnSpPr>
          <p:spPr>
            <a:xfrm rot="5400000" flipH="1" flipV="1">
              <a:off x="3197369" y="461794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2" name="1591 Conector recto"/>
            <p:cNvCxnSpPr>
              <a:stCxn id="1683" idx="2"/>
              <a:endCxn id="1595" idx="6"/>
            </p:cNvCxnSpPr>
            <p:nvPr/>
          </p:nvCxnSpPr>
          <p:spPr>
            <a:xfrm rot="10800000">
              <a:off x="2957801" y="480389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3" name="1592 Conector recto"/>
            <p:cNvCxnSpPr>
              <a:stCxn id="1680" idx="0"/>
              <a:endCxn id="1683" idx="4"/>
            </p:cNvCxnSpPr>
            <p:nvPr/>
          </p:nvCxnSpPr>
          <p:spPr>
            <a:xfrm rot="5400000" flipH="1" flipV="1">
              <a:off x="3197369" y="498984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4" name="1593 Conector recto"/>
            <p:cNvCxnSpPr>
              <a:stCxn id="1680" idx="2"/>
              <a:endCxn id="1586" idx="6"/>
            </p:cNvCxnSpPr>
            <p:nvPr/>
          </p:nvCxnSpPr>
          <p:spPr>
            <a:xfrm rot="10800000">
              <a:off x="2957801" y="517579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95" name="1594 Elipse"/>
            <p:cNvSpPr/>
            <p:nvPr/>
          </p:nvSpPr>
          <p:spPr>
            <a:xfrm>
              <a:off x="2851404" y="475076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6" name="1595 Elipse"/>
            <p:cNvSpPr/>
            <p:nvPr/>
          </p:nvSpPr>
          <p:spPr>
            <a:xfrm>
              <a:off x="2425819" y="475076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7" name="1596 Elipse"/>
            <p:cNvSpPr/>
            <p:nvPr/>
          </p:nvSpPr>
          <p:spPr>
            <a:xfrm>
              <a:off x="2425819" y="43788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8" name="1597 Elipse"/>
            <p:cNvSpPr/>
            <p:nvPr/>
          </p:nvSpPr>
          <p:spPr>
            <a:xfrm>
              <a:off x="2851404" y="43788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99" name="1598 Elipse"/>
            <p:cNvSpPr/>
            <p:nvPr/>
          </p:nvSpPr>
          <p:spPr>
            <a:xfrm>
              <a:off x="3276991" y="43788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00" name="1599 Conector recto"/>
            <p:cNvCxnSpPr>
              <a:stCxn id="1685" idx="0"/>
            </p:cNvCxnSpPr>
            <p:nvPr/>
          </p:nvCxnSpPr>
          <p:spPr>
            <a:xfrm rot="5400000" flipH="1" flipV="1">
              <a:off x="3625169" y="4246044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1" name="1600 Conector recto"/>
            <p:cNvCxnSpPr>
              <a:stCxn id="1685" idx="2"/>
              <a:endCxn id="1599" idx="6"/>
            </p:cNvCxnSpPr>
            <p:nvPr/>
          </p:nvCxnSpPr>
          <p:spPr>
            <a:xfrm rot="10800000">
              <a:off x="3383388" y="4431992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2" name="1601 Conector recto"/>
            <p:cNvCxnSpPr>
              <a:stCxn id="1684" idx="0"/>
              <a:endCxn id="1685" idx="4"/>
            </p:cNvCxnSpPr>
            <p:nvPr/>
          </p:nvCxnSpPr>
          <p:spPr>
            <a:xfrm rot="5400000" flipH="1" flipV="1">
              <a:off x="3625169" y="461794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3" name="1602 Conector recto"/>
            <p:cNvCxnSpPr>
              <a:stCxn id="1684" idx="2"/>
              <a:endCxn id="1683" idx="6"/>
            </p:cNvCxnSpPr>
            <p:nvPr/>
          </p:nvCxnSpPr>
          <p:spPr>
            <a:xfrm rot="10800000">
              <a:off x="3383388" y="4803893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04" name="1603 Elipse"/>
            <p:cNvSpPr/>
            <p:nvPr/>
          </p:nvSpPr>
          <p:spPr>
            <a:xfrm>
              <a:off x="3704794" y="512266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05" name="1604 Conector recto"/>
            <p:cNvCxnSpPr>
              <a:stCxn id="1604" idx="0"/>
              <a:endCxn id="1684" idx="4"/>
            </p:cNvCxnSpPr>
            <p:nvPr/>
          </p:nvCxnSpPr>
          <p:spPr>
            <a:xfrm rot="5400000" flipH="1" flipV="1">
              <a:off x="3625169" y="498984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6" name="1605 Conector recto"/>
            <p:cNvCxnSpPr>
              <a:stCxn id="1604" idx="2"/>
              <a:endCxn id="1680" idx="6"/>
            </p:cNvCxnSpPr>
            <p:nvPr/>
          </p:nvCxnSpPr>
          <p:spPr>
            <a:xfrm rot="10800000">
              <a:off x="3383388" y="5175792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7" name="1606 Conector recto"/>
            <p:cNvCxnSpPr>
              <a:stCxn id="1686" idx="0"/>
            </p:cNvCxnSpPr>
            <p:nvPr/>
          </p:nvCxnSpPr>
          <p:spPr>
            <a:xfrm rot="5400000" flipH="1" flipV="1">
              <a:off x="4050754" y="4246041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8" name="1607 Conector recto"/>
            <p:cNvCxnSpPr>
              <a:stCxn id="1686" idx="2"/>
              <a:endCxn id="1685" idx="6"/>
            </p:cNvCxnSpPr>
            <p:nvPr/>
          </p:nvCxnSpPr>
          <p:spPr>
            <a:xfrm rot="10800000">
              <a:off x="3811188" y="4431992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9" name="1608 Conector recto"/>
            <p:cNvCxnSpPr>
              <a:stCxn id="1613" idx="0"/>
              <a:endCxn id="1686" idx="4"/>
            </p:cNvCxnSpPr>
            <p:nvPr/>
          </p:nvCxnSpPr>
          <p:spPr>
            <a:xfrm rot="5400000" flipH="1" flipV="1">
              <a:off x="4050754" y="4617940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0" name="1609 Conector recto"/>
            <p:cNvCxnSpPr>
              <a:stCxn id="1613" idx="2"/>
              <a:endCxn id="1684" idx="6"/>
            </p:cNvCxnSpPr>
            <p:nvPr/>
          </p:nvCxnSpPr>
          <p:spPr>
            <a:xfrm rot="10800000">
              <a:off x="3811188" y="4803891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1" name="1610 Conector recto"/>
            <p:cNvCxnSpPr>
              <a:stCxn id="1804" idx="0"/>
              <a:endCxn id="1613" idx="4"/>
            </p:cNvCxnSpPr>
            <p:nvPr/>
          </p:nvCxnSpPr>
          <p:spPr>
            <a:xfrm rot="5400000" flipH="1" flipV="1">
              <a:off x="4050754" y="4989839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2" name="1611 Conector recto"/>
            <p:cNvCxnSpPr>
              <a:stCxn id="1804" idx="2"/>
              <a:endCxn id="1604" idx="6"/>
            </p:cNvCxnSpPr>
            <p:nvPr/>
          </p:nvCxnSpPr>
          <p:spPr>
            <a:xfrm rot="10800000">
              <a:off x="3811188" y="5175789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13" name="1612 Elipse"/>
            <p:cNvSpPr/>
            <p:nvPr/>
          </p:nvSpPr>
          <p:spPr>
            <a:xfrm>
              <a:off x="4130378" y="475076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4" name="1613 Elipse"/>
            <p:cNvSpPr/>
            <p:nvPr/>
          </p:nvSpPr>
          <p:spPr>
            <a:xfrm>
              <a:off x="2000438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15" name="1614 Conector recto"/>
            <p:cNvCxnSpPr>
              <a:stCxn id="1632" idx="0"/>
              <a:endCxn id="1582" idx="4"/>
            </p:cNvCxnSpPr>
            <p:nvPr/>
          </p:nvCxnSpPr>
          <p:spPr>
            <a:xfrm rot="16200000" flipV="1">
              <a:off x="2344986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6" name="1615 Conector recto"/>
            <p:cNvCxnSpPr>
              <a:stCxn id="1632" idx="2"/>
              <a:endCxn id="1614" idx="6"/>
            </p:cNvCxnSpPr>
            <p:nvPr/>
          </p:nvCxnSpPr>
          <p:spPr>
            <a:xfrm rot="10800000">
              <a:off x="2106837" y="5550316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7" name="1616 Conector recto"/>
            <p:cNvCxnSpPr>
              <a:stCxn id="1614" idx="0"/>
              <a:endCxn id="1581" idx="4"/>
            </p:cNvCxnSpPr>
            <p:nvPr/>
          </p:nvCxnSpPr>
          <p:spPr>
            <a:xfrm rot="16200000" flipV="1">
              <a:off x="1919401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8" name="1617 Conector recto"/>
            <p:cNvCxnSpPr>
              <a:stCxn id="1631" idx="0"/>
              <a:endCxn id="1586" idx="4"/>
            </p:cNvCxnSpPr>
            <p:nvPr/>
          </p:nvCxnSpPr>
          <p:spPr>
            <a:xfrm rot="16200000" flipV="1">
              <a:off x="2770571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9" name="1618 Conector recto"/>
            <p:cNvCxnSpPr>
              <a:stCxn id="1631" idx="2"/>
              <a:endCxn id="1632" idx="6"/>
            </p:cNvCxnSpPr>
            <p:nvPr/>
          </p:nvCxnSpPr>
          <p:spPr>
            <a:xfrm rot="10800000">
              <a:off x="2532422" y="5550316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20" name="1619 Elipse"/>
            <p:cNvSpPr/>
            <p:nvPr/>
          </p:nvSpPr>
          <p:spPr>
            <a:xfrm>
              <a:off x="2000438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1" name="1620 Elipse"/>
            <p:cNvSpPr/>
            <p:nvPr/>
          </p:nvSpPr>
          <p:spPr>
            <a:xfrm>
              <a:off x="2426025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22" name="1621 Conector recto"/>
            <p:cNvCxnSpPr>
              <a:stCxn id="1621" idx="0"/>
              <a:endCxn id="1632" idx="4"/>
            </p:cNvCxnSpPr>
            <p:nvPr/>
          </p:nvCxnSpPr>
          <p:spPr>
            <a:xfrm rot="5400000" flipH="1" flipV="1">
              <a:off x="2346403" y="573626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3" name="1622 Conector recto"/>
            <p:cNvCxnSpPr>
              <a:stCxn id="1621" idx="2"/>
              <a:endCxn id="1620" idx="6"/>
            </p:cNvCxnSpPr>
            <p:nvPr/>
          </p:nvCxnSpPr>
          <p:spPr>
            <a:xfrm rot="10800000">
              <a:off x="2106837" y="592221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4" name="1623 Conector recto"/>
            <p:cNvCxnSpPr>
              <a:stCxn id="1620" idx="0"/>
              <a:endCxn id="1614" idx="4"/>
            </p:cNvCxnSpPr>
            <p:nvPr/>
          </p:nvCxnSpPr>
          <p:spPr>
            <a:xfrm rot="5400000" flipH="1" flipV="1">
              <a:off x="1920816" y="573626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5" name="1624 Conector recto"/>
            <p:cNvCxnSpPr>
              <a:stCxn id="1681" idx="0"/>
              <a:endCxn id="1631" idx="4"/>
            </p:cNvCxnSpPr>
            <p:nvPr/>
          </p:nvCxnSpPr>
          <p:spPr>
            <a:xfrm rot="5400000" flipH="1" flipV="1">
              <a:off x="2771990" y="5736262"/>
              <a:ext cx="265642" cy="118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6" name="1625 Conector recto"/>
            <p:cNvCxnSpPr>
              <a:stCxn id="1681" idx="2"/>
              <a:endCxn id="1621" idx="6"/>
            </p:cNvCxnSpPr>
            <p:nvPr/>
          </p:nvCxnSpPr>
          <p:spPr>
            <a:xfrm rot="10800000">
              <a:off x="2532422" y="592221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7" name="1626 Conector recto"/>
            <p:cNvCxnSpPr>
              <a:stCxn id="1633" idx="0"/>
              <a:endCxn id="1680" idx="4"/>
            </p:cNvCxnSpPr>
            <p:nvPr/>
          </p:nvCxnSpPr>
          <p:spPr>
            <a:xfrm rot="16200000" flipV="1">
              <a:off x="3196158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8" name="1627 Conector recto"/>
            <p:cNvCxnSpPr>
              <a:stCxn id="1633" idx="2"/>
              <a:endCxn id="1631" idx="6"/>
            </p:cNvCxnSpPr>
            <p:nvPr/>
          </p:nvCxnSpPr>
          <p:spPr>
            <a:xfrm rot="10800000">
              <a:off x="2958007" y="5550316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9" name="1628 Conector recto"/>
            <p:cNvCxnSpPr>
              <a:stCxn id="1682" idx="0"/>
              <a:endCxn id="1633" idx="4"/>
            </p:cNvCxnSpPr>
            <p:nvPr/>
          </p:nvCxnSpPr>
          <p:spPr>
            <a:xfrm rot="5400000" flipH="1" flipV="1">
              <a:off x="3197573" y="573626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30" name="1629 Conector recto"/>
            <p:cNvCxnSpPr>
              <a:stCxn id="1682" idx="2"/>
              <a:endCxn id="1681" idx="6"/>
            </p:cNvCxnSpPr>
            <p:nvPr/>
          </p:nvCxnSpPr>
          <p:spPr>
            <a:xfrm rot="10800000">
              <a:off x="2958007" y="592221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31" name="1630 Elipse"/>
            <p:cNvSpPr/>
            <p:nvPr/>
          </p:nvSpPr>
          <p:spPr>
            <a:xfrm>
              <a:off x="2851612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32" name="1631 Elipse"/>
            <p:cNvSpPr/>
            <p:nvPr/>
          </p:nvSpPr>
          <p:spPr>
            <a:xfrm>
              <a:off x="2426025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33" name="1632 Elipse"/>
            <p:cNvSpPr/>
            <p:nvPr/>
          </p:nvSpPr>
          <p:spPr>
            <a:xfrm>
              <a:off x="3277197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34" name="1633 Conector recto"/>
            <p:cNvCxnSpPr>
              <a:stCxn id="1644" idx="0"/>
              <a:endCxn id="1604" idx="4"/>
            </p:cNvCxnSpPr>
            <p:nvPr/>
          </p:nvCxnSpPr>
          <p:spPr>
            <a:xfrm rot="16200000" flipV="1">
              <a:off x="3623960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35" name="1634 Conector recto"/>
            <p:cNvCxnSpPr>
              <a:stCxn id="1644" idx="2"/>
              <a:endCxn id="1633" idx="6"/>
            </p:cNvCxnSpPr>
            <p:nvPr/>
          </p:nvCxnSpPr>
          <p:spPr>
            <a:xfrm rot="10800000">
              <a:off x="3383596" y="5550316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36" name="1635 Elipse"/>
            <p:cNvSpPr/>
            <p:nvPr/>
          </p:nvSpPr>
          <p:spPr>
            <a:xfrm>
              <a:off x="3704998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37" name="1636 Conector recto"/>
            <p:cNvCxnSpPr>
              <a:stCxn id="1636" idx="0"/>
              <a:endCxn id="1644" idx="4"/>
            </p:cNvCxnSpPr>
            <p:nvPr/>
          </p:nvCxnSpPr>
          <p:spPr>
            <a:xfrm rot="5400000" flipH="1" flipV="1">
              <a:off x="3625377" y="573626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38" name="1637 Conector recto"/>
            <p:cNvCxnSpPr>
              <a:stCxn id="1636" idx="2"/>
              <a:endCxn id="1682" idx="6"/>
            </p:cNvCxnSpPr>
            <p:nvPr/>
          </p:nvCxnSpPr>
          <p:spPr>
            <a:xfrm rot="10800000">
              <a:off x="3383596" y="5922213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39" name="1638 Conector recto"/>
            <p:cNvCxnSpPr>
              <a:stCxn id="1645" idx="0"/>
              <a:endCxn id="1804" idx="4"/>
            </p:cNvCxnSpPr>
            <p:nvPr/>
          </p:nvCxnSpPr>
          <p:spPr>
            <a:xfrm rot="16200000" flipV="1">
              <a:off x="4049545" y="5362951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40" name="1639 Conector recto"/>
            <p:cNvCxnSpPr>
              <a:stCxn id="1645" idx="2"/>
              <a:endCxn id="1644" idx="6"/>
            </p:cNvCxnSpPr>
            <p:nvPr/>
          </p:nvCxnSpPr>
          <p:spPr>
            <a:xfrm rot="10800000">
              <a:off x="3811397" y="5550316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41" name="1640 Elipse"/>
            <p:cNvSpPr/>
            <p:nvPr/>
          </p:nvSpPr>
          <p:spPr>
            <a:xfrm>
              <a:off x="4130585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42" name="1641 Conector recto"/>
            <p:cNvCxnSpPr>
              <a:stCxn id="1641" idx="0"/>
              <a:endCxn id="1645" idx="4"/>
            </p:cNvCxnSpPr>
            <p:nvPr/>
          </p:nvCxnSpPr>
          <p:spPr>
            <a:xfrm rot="5400000" flipH="1" flipV="1">
              <a:off x="4050962" y="5736262"/>
              <a:ext cx="265642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43" name="1642 Conector recto"/>
            <p:cNvCxnSpPr>
              <a:stCxn id="1641" idx="2"/>
              <a:endCxn id="1636" idx="6"/>
            </p:cNvCxnSpPr>
            <p:nvPr/>
          </p:nvCxnSpPr>
          <p:spPr>
            <a:xfrm rot="10800000">
              <a:off x="3811397" y="592221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44" name="1643 Elipse"/>
            <p:cNvSpPr/>
            <p:nvPr/>
          </p:nvSpPr>
          <p:spPr>
            <a:xfrm>
              <a:off x="3704998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5" name="1644 Elipse"/>
            <p:cNvSpPr/>
            <p:nvPr/>
          </p:nvSpPr>
          <p:spPr>
            <a:xfrm>
              <a:off x="4130585" y="549718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46" name="1645 Conector recto"/>
            <p:cNvCxnSpPr>
              <a:stCxn id="1653" idx="0"/>
              <a:endCxn id="1818" idx="4"/>
            </p:cNvCxnSpPr>
            <p:nvPr/>
          </p:nvCxnSpPr>
          <p:spPr>
            <a:xfrm rot="5400000" flipH="1" flipV="1">
              <a:off x="4475317" y="4243922"/>
              <a:ext cx="273401" cy="246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47" name="1646 Conector recto"/>
            <p:cNvCxnSpPr>
              <a:stCxn id="1653" idx="2"/>
              <a:endCxn id="1686" idx="6"/>
            </p:cNvCxnSpPr>
            <p:nvPr/>
          </p:nvCxnSpPr>
          <p:spPr>
            <a:xfrm rot="10800000">
              <a:off x="4236811" y="4431992"/>
              <a:ext cx="320778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48" name="1647 Conector recto"/>
            <p:cNvCxnSpPr>
              <a:stCxn id="1652" idx="0"/>
              <a:endCxn id="1653" idx="4"/>
            </p:cNvCxnSpPr>
            <p:nvPr/>
          </p:nvCxnSpPr>
          <p:spPr>
            <a:xfrm rot="5400000" flipH="1" flipV="1">
              <a:off x="4477964" y="4620934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49" name="1648 Conector recto"/>
            <p:cNvCxnSpPr>
              <a:stCxn id="1652" idx="2"/>
              <a:endCxn id="1613" idx="6"/>
            </p:cNvCxnSpPr>
            <p:nvPr/>
          </p:nvCxnSpPr>
          <p:spPr>
            <a:xfrm rot="10800000">
              <a:off x="4236775" y="4803891"/>
              <a:ext cx="320811" cy="299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50" name="1649 Conector recto"/>
            <p:cNvCxnSpPr>
              <a:stCxn id="1805" idx="0"/>
              <a:endCxn id="1652" idx="4"/>
            </p:cNvCxnSpPr>
            <p:nvPr/>
          </p:nvCxnSpPr>
          <p:spPr>
            <a:xfrm rot="5400000" flipH="1" flipV="1">
              <a:off x="4477966" y="4992835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51" name="1650 Conector recto"/>
            <p:cNvCxnSpPr>
              <a:stCxn id="1805" idx="2"/>
              <a:endCxn id="1804" idx="6"/>
            </p:cNvCxnSpPr>
            <p:nvPr/>
          </p:nvCxnSpPr>
          <p:spPr>
            <a:xfrm rot="10800000">
              <a:off x="4236775" y="5175792"/>
              <a:ext cx="320811" cy="299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52" name="1651 Elipse"/>
            <p:cNvSpPr/>
            <p:nvPr/>
          </p:nvSpPr>
          <p:spPr>
            <a:xfrm>
              <a:off x="4557584" y="47537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3" name="1652 Elipse"/>
            <p:cNvSpPr/>
            <p:nvPr/>
          </p:nvSpPr>
          <p:spPr>
            <a:xfrm>
              <a:off x="4557584" y="43818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54" name="1653 Conector recto"/>
            <p:cNvCxnSpPr>
              <a:stCxn id="1659" idx="0"/>
              <a:endCxn id="1805" idx="4"/>
            </p:cNvCxnSpPr>
            <p:nvPr/>
          </p:nvCxnSpPr>
          <p:spPr>
            <a:xfrm rot="16200000" flipV="1">
              <a:off x="4476753" y="5365942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55" name="1654 Conector recto"/>
            <p:cNvCxnSpPr>
              <a:stCxn id="1659" idx="2"/>
              <a:endCxn id="1645" idx="6"/>
            </p:cNvCxnSpPr>
            <p:nvPr/>
          </p:nvCxnSpPr>
          <p:spPr>
            <a:xfrm rot="10800000">
              <a:off x="4236984" y="5550316"/>
              <a:ext cx="320811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56" name="1655 Elipse"/>
            <p:cNvSpPr/>
            <p:nvPr/>
          </p:nvSpPr>
          <p:spPr>
            <a:xfrm>
              <a:off x="4557795" y="58720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57" name="1656 Conector recto"/>
            <p:cNvCxnSpPr>
              <a:stCxn id="1656" idx="0"/>
              <a:endCxn id="1659" idx="4"/>
            </p:cNvCxnSpPr>
            <p:nvPr/>
          </p:nvCxnSpPr>
          <p:spPr>
            <a:xfrm rot="5400000" flipH="1" flipV="1">
              <a:off x="4478170" y="573925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58" name="1657 Conector recto"/>
            <p:cNvCxnSpPr>
              <a:stCxn id="1656" idx="2"/>
              <a:endCxn id="1641" idx="6"/>
            </p:cNvCxnSpPr>
            <p:nvPr/>
          </p:nvCxnSpPr>
          <p:spPr>
            <a:xfrm rot="10800000">
              <a:off x="4236984" y="5922213"/>
              <a:ext cx="320811" cy="299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59" name="1658 Elipse"/>
            <p:cNvSpPr/>
            <p:nvPr/>
          </p:nvSpPr>
          <p:spPr>
            <a:xfrm>
              <a:off x="4557795" y="55001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60" name="1659 Elipse"/>
            <p:cNvSpPr/>
            <p:nvPr/>
          </p:nvSpPr>
          <p:spPr>
            <a:xfrm>
              <a:off x="2000436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61" name="1660 Elipse"/>
            <p:cNvSpPr/>
            <p:nvPr/>
          </p:nvSpPr>
          <p:spPr>
            <a:xfrm>
              <a:off x="2426021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62" name="1661 Conector recto"/>
            <p:cNvCxnSpPr>
              <a:stCxn id="1661" idx="0"/>
              <a:endCxn id="1621" idx="4"/>
            </p:cNvCxnSpPr>
            <p:nvPr/>
          </p:nvCxnSpPr>
          <p:spPr>
            <a:xfrm rot="5400000" flipH="1" flipV="1">
              <a:off x="2344039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63" name="1662 Conector recto"/>
            <p:cNvCxnSpPr>
              <a:stCxn id="1661" idx="2"/>
              <a:endCxn id="1660" idx="6"/>
            </p:cNvCxnSpPr>
            <p:nvPr/>
          </p:nvCxnSpPr>
          <p:spPr>
            <a:xfrm rot="10800000">
              <a:off x="2106833" y="629883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64" name="1663 Conector recto"/>
            <p:cNvCxnSpPr>
              <a:stCxn id="1660" idx="0"/>
              <a:endCxn id="1620" idx="4"/>
            </p:cNvCxnSpPr>
            <p:nvPr/>
          </p:nvCxnSpPr>
          <p:spPr>
            <a:xfrm rot="5400000" flipH="1" flipV="1">
              <a:off x="1918454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65" name="1664 Elipse"/>
            <p:cNvSpPr/>
            <p:nvPr/>
          </p:nvSpPr>
          <p:spPr>
            <a:xfrm>
              <a:off x="2851610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66" name="1665 Conector recto"/>
            <p:cNvCxnSpPr>
              <a:stCxn id="1665" idx="0"/>
              <a:endCxn id="1681" idx="4"/>
            </p:cNvCxnSpPr>
            <p:nvPr/>
          </p:nvCxnSpPr>
          <p:spPr>
            <a:xfrm rot="5400000" flipH="1" flipV="1">
              <a:off x="2769626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67" name="1666 Conector recto"/>
            <p:cNvCxnSpPr>
              <a:stCxn id="1665" idx="2"/>
              <a:endCxn id="1661" idx="6"/>
            </p:cNvCxnSpPr>
            <p:nvPr/>
          </p:nvCxnSpPr>
          <p:spPr>
            <a:xfrm rot="10800000">
              <a:off x="2532420" y="6298833"/>
              <a:ext cx="319188" cy="118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68" name="1667 Elipse"/>
            <p:cNvSpPr/>
            <p:nvPr/>
          </p:nvSpPr>
          <p:spPr>
            <a:xfrm>
              <a:off x="3277195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69" name="1668 Conector recto"/>
            <p:cNvCxnSpPr>
              <a:stCxn id="1668" idx="0"/>
              <a:endCxn id="1682" idx="4"/>
            </p:cNvCxnSpPr>
            <p:nvPr/>
          </p:nvCxnSpPr>
          <p:spPr>
            <a:xfrm rot="5400000" flipH="1" flipV="1">
              <a:off x="3195211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70" name="1669 Conector recto"/>
            <p:cNvCxnSpPr>
              <a:stCxn id="1668" idx="2"/>
              <a:endCxn id="1665" idx="6"/>
            </p:cNvCxnSpPr>
            <p:nvPr/>
          </p:nvCxnSpPr>
          <p:spPr>
            <a:xfrm rot="10800000">
              <a:off x="2958005" y="629883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71" name="1670 Elipse"/>
            <p:cNvSpPr/>
            <p:nvPr/>
          </p:nvSpPr>
          <p:spPr>
            <a:xfrm>
              <a:off x="3704995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72" name="1671 Conector recto"/>
            <p:cNvCxnSpPr>
              <a:stCxn id="1671" idx="0"/>
              <a:endCxn id="1636" idx="4"/>
            </p:cNvCxnSpPr>
            <p:nvPr/>
          </p:nvCxnSpPr>
          <p:spPr>
            <a:xfrm rot="5400000" flipH="1" flipV="1">
              <a:off x="3623013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73" name="1672 Conector recto"/>
            <p:cNvCxnSpPr>
              <a:stCxn id="1671" idx="2"/>
              <a:endCxn id="1668" idx="6"/>
            </p:cNvCxnSpPr>
            <p:nvPr/>
          </p:nvCxnSpPr>
          <p:spPr>
            <a:xfrm rot="10800000">
              <a:off x="3383592" y="6298833"/>
              <a:ext cx="321406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74" name="1673 Elipse"/>
            <p:cNvSpPr/>
            <p:nvPr/>
          </p:nvSpPr>
          <p:spPr>
            <a:xfrm>
              <a:off x="4130582" y="62457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75" name="1674 Conector recto"/>
            <p:cNvCxnSpPr>
              <a:stCxn id="1674" idx="0"/>
              <a:endCxn id="1641" idx="4"/>
            </p:cNvCxnSpPr>
            <p:nvPr/>
          </p:nvCxnSpPr>
          <p:spPr>
            <a:xfrm rot="5400000" flipH="1" flipV="1">
              <a:off x="4048600" y="6110523"/>
              <a:ext cx="270363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76" name="1675 Conector recto"/>
            <p:cNvCxnSpPr>
              <a:stCxn id="1674" idx="2"/>
              <a:endCxn id="1671" idx="6"/>
            </p:cNvCxnSpPr>
            <p:nvPr/>
          </p:nvCxnSpPr>
          <p:spPr>
            <a:xfrm rot="10800000">
              <a:off x="3811392" y="6298833"/>
              <a:ext cx="319188" cy="142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77" name="1676 Elipse"/>
            <p:cNvSpPr/>
            <p:nvPr/>
          </p:nvSpPr>
          <p:spPr>
            <a:xfrm>
              <a:off x="4557793" y="624869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78" name="1677 Conector recto"/>
            <p:cNvCxnSpPr>
              <a:stCxn id="1677" idx="0"/>
              <a:endCxn id="1656" idx="4"/>
            </p:cNvCxnSpPr>
            <p:nvPr/>
          </p:nvCxnSpPr>
          <p:spPr>
            <a:xfrm rot="16200000" flipV="1">
              <a:off x="4475811" y="6113514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79" name="1678 Conector recto"/>
            <p:cNvCxnSpPr>
              <a:stCxn id="1677" idx="2"/>
              <a:endCxn id="1674" idx="6"/>
            </p:cNvCxnSpPr>
            <p:nvPr/>
          </p:nvCxnSpPr>
          <p:spPr>
            <a:xfrm rot="10800000">
              <a:off x="4236981" y="6298833"/>
              <a:ext cx="320814" cy="299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80" name="1679 Elipse"/>
            <p:cNvSpPr/>
            <p:nvPr/>
          </p:nvSpPr>
          <p:spPr>
            <a:xfrm>
              <a:off x="3276991" y="512266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1" name="1680 Elipse"/>
            <p:cNvSpPr/>
            <p:nvPr/>
          </p:nvSpPr>
          <p:spPr>
            <a:xfrm>
              <a:off x="2851612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2" name="1681 Elipse"/>
            <p:cNvSpPr/>
            <p:nvPr/>
          </p:nvSpPr>
          <p:spPr>
            <a:xfrm>
              <a:off x="3277199" y="586908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3" name="1682 Elipse"/>
            <p:cNvSpPr/>
            <p:nvPr/>
          </p:nvSpPr>
          <p:spPr>
            <a:xfrm>
              <a:off x="3276989" y="475076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4" name="1683 Elipse"/>
            <p:cNvSpPr/>
            <p:nvPr/>
          </p:nvSpPr>
          <p:spPr>
            <a:xfrm>
              <a:off x="3704789" y="47507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5" name="1684 Elipse"/>
            <p:cNvSpPr/>
            <p:nvPr/>
          </p:nvSpPr>
          <p:spPr>
            <a:xfrm>
              <a:off x="3704789" y="43788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6" name="1685 Elipse"/>
            <p:cNvSpPr/>
            <p:nvPr/>
          </p:nvSpPr>
          <p:spPr>
            <a:xfrm>
              <a:off x="4130409" y="43788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687" name="1686 Conector recto"/>
            <p:cNvCxnSpPr>
              <a:stCxn id="1707" idx="0"/>
            </p:cNvCxnSpPr>
            <p:nvPr/>
          </p:nvCxnSpPr>
          <p:spPr>
            <a:xfrm rot="5400000" flipH="1" flipV="1">
              <a:off x="4906195" y="4249035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88" name="1687 Conector recto"/>
            <p:cNvCxnSpPr>
              <a:stCxn id="1707" idx="2"/>
              <a:endCxn id="1653" idx="6"/>
            </p:cNvCxnSpPr>
            <p:nvPr/>
          </p:nvCxnSpPr>
          <p:spPr>
            <a:xfrm rot="10800000">
              <a:off x="4663979" y="4434984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89" name="1688 Conector recto"/>
            <p:cNvCxnSpPr>
              <a:stCxn id="1708" idx="0"/>
            </p:cNvCxnSpPr>
            <p:nvPr/>
          </p:nvCxnSpPr>
          <p:spPr>
            <a:xfrm rot="5400000" flipH="1" flipV="1">
              <a:off x="5331780" y="4249035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0" name="1689 Conector recto"/>
            <p:cNvCxnSpPr>
              <a:stCxn id="1708" idx="2"/>
              <a:endCxn id="1707" idx="6"/>
            </p:cNvCxnSpPr>
            <p:nvPr/>
          </p:nvCxnSpPr>
          <p:spPr>
            <a:xfrm rot="10800000">
              <a:off x="5092216" y="4434984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1" name="1690 Conector recto"/>
            <p:cNvCxnSpPr>
              <a:stCxn id="1706" idx="0"/>
              <a:endCxn id="1707" idx="4"/>
            </p:cNvCxnSpPr>
            <p:nvPr/>
          </p:nvCxnSpPr>
          <p:spPr>
            <a:xfrm rot="5400000" flipH="1" flipV="1">
              <a:off x="4906195" y="4620934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2" name="1691 Conector recto"/>
            <p:cNvCxnSpPr>
              <a:stCxn id="1706" idx="2"/>
              <a:endCxn id="1652" idx="6"/>
            </p:cNvCxnSpPr>
            <p:nvPr/>
          </p:nvCxnSpPr>
          <p:spPr>
            <a:xfrm rot="10800000">
              <a:off x="4663979" y="4806885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3" name="1692 Conector recto"/>
            <p:cNvCxnSpPr>
              <a:stCxn id="1705" idx="0"/>
              <a:endCxn id="1708" idx="4"/>
            </p:cNvCxnSpPr>
            <p:nvPr/>
          </p:nvCxnSpPr>
          <p:spPr>
            <a:xfrm rot="5400000" flipH="1" flipV="1">
              <a:off x="5331780" y="4620934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4" name="1693 Conector recto"/>
            <p:cNvCxnSpPr>
              <a:stCxn id="1705" idx="2"/>
              <a:endCxn id="1706" idx="6"/>
            </p:cNvCxnSpPr>
            <p:nvPr/>
          </p:nvCxnSpPr>
          <p:spPr>
            <a:xfrm rot="10800000">
              <a:off x="5092216" y="4806885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5" name="1694 Conector recto"/>
            <p:cNvCxnSpPr>
              <a:stCxn id="1806" idx="0"/>
              <a:endCxn id="1706" idx="4"/>
            </p:cNvCxnSpPr>
            <p:nvPr/>
          </p:nvCxnSpPr>
          <p:spPr>
            <a:xfrm rot="5400000" flipH="1" flipV="1">
              <a:off x="4906195" y="4992835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6" name="1695 Conector recto"/>
            <p:cNvCxnSpPr>
              <a:stCxn id="1806" idx="2"/>
              <a:endCxn id="1805" idx="6"/>
            </p:cNvCxnSpPr>
            <p:nvPr/>
          </p:nvCxnSpPr>
          <p:spPr>
            <a:xfrm rot="10800000">
              <a:off x="4663979" y="5178783"/>
              <a:ext cx="32183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7" name="1696 Conector recto"/>
            <p:cNvCxnSpPr>
              <a:stCxn id="1807" idx="0"/>
              <a:endCxn id="1705" idx="4"/>
            </p:cNvCxnSpPr>
            <p:nvPr/>
          </p:nvCxnSpPr>
          <p:spPr>
            <a:xfrm rot="5400000" flipH="1" flipV="1">
              <a:off x="5331780" y="4992835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8" name="1697 Conector recto"/>
            <p:cNvCxnSpPr>
              <a:stCxn id="1807" idx="2"/>
              <a:endCxn id="1806" idx="6"/>
            </p:cNvCxnSpPr>
            <p:nvPr/>
          </p:nvCxnSpPr>
          <p:spPr>
            <a:xfrm rot="10800000">
              <a:off x="5092216" y="5178783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99" name="1698 Conector recto"/>
            <p:cNvCxnSpPr>
              <a:stCxn id="1810" idx="0"/>
            </p:cNvCxnSpPr>
            <p:nvPr/>
          </p:nvCxnSpPr>
          <p:spPr>
            <a:xfrm rot="5400000" flipH="1" flipV="1">
              <a:off x="5757367" y="4249035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00" name="1699 Conector recto"/>
            <p:cNvCxnSpPr>
              <a:stCxn id="1810" idx="2"/>
              <a:endCxn id="1708" idx="6"/>
            </p:cNvCxnSpPr>
            <p:nvPr/>
          </p:nvCxnSpPr>
          <p:spPr>
            <a:xfrm rot="10800000">
              <a:off x="5517799" y="4434984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01" name="1700 Conector recto"/>
            <p:cNvCxnSpPr>
              <a:stCxn id="1809" idx="0"/>
              <a:endCxn id="1810" idx="4"/>
            </p:cNvCxnSpPr>
            <p:nvPr/>
          </p:nvCxnSpPr>
          <p:spPr>
            <a:xfrm rot="16200000" flipV="1">
              <a:off x="5757367" y="4620932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02" name="1701 Conector recto"/>
            <p:cNvCxnSpPr>
              <a:stCxn id="1809" idx="2"/>
              <a:endCxn id="1705" idx="6"/>
            </p:cNvCxnSpPr>
            <p:nvPr/>
          </p:nvCxnSpPr>
          <p:spPr>
            <a:xfrm rot="10800000">
              <a:off x="5517799" y="4806885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03" name="1702 Conector recto"/>
            <p:cNvCxnSpPr>
              <a:stCxn id="1808" idx="0"/>
              <a:endCxn id="1809" idx="4"/>
            </p:cNvCxnSpPr>
            <p:nvPr/>
          </p:nvCxnSpPr>
          <p:spPr>
            <a:xfrm rot="16200000" flipV="1">
              <a:off x="5757369" y="4992831"/>
              <a:ext cx="265642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04" name="1703 Conector recto"/>
            <p:cNvCxnSpPr>
              <a:stCxn id="1808" idx="2"/>
              <a:endCxn id="1807" idx="6"/>
            </p:cNvCxnSpPr>
            <p:nvPr/>
          </p:nvCxnSpPr>
          <p:spPr>
            <a:xfrm rot="10800000">
              <a:off x="5517799" y="5178783"/>
              <a:ext cx="319195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05" name="1704 Elipse"/>
            <p:cNvSpPr/>
            <p:nvPr/>
          </p:nvSpPr>
          <p:spPr>
            <a:xfrm>
              <a:off x="5411404" y="47537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6" name="1705 Elipse"/>
            <p:cNvSpPr/>
            <p:nvPr/>
          </p:nvSpPr>
          <p:spPr>
            <a:xfrm>
              <a:off x="4985817" y="47537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7" name="1706 Elipse"/>
            <p:cNvSpPr/>
            <p:nvPr/>
          </p:nvSpPr>
          <p:spPr>
            <a:xfrm>
              <a:off x="4985817" y="43818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8" name="1707 Elipse"/>
            <p:cNvSpPr/>
            <p:nvPr/>
          </p:nvSpPr>
          <p:spPr>
            <a:xfrm>
              <a:off x="5411404" y="43818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09" name="1708 Conector recto"/>
            <p:cNvCxnSpPr>
              <a:stCxn id="1811" idx="0"/>
            </p:cNvCxnSpPr>
            <p:nvPr/>
          </p:nvCxnSpPr>
          <p:spPr>
            <a:xfrm rot="16200000" flipV="1">
              <a:off x="6185169" y="4249035"/>
              <a:ext cx="265644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0" name="1709 Conector recto"/>
            <p:cNvCxnSpPr>
              <a:stCxn id="1811" idx="2"/>
              <a:endCxn id="1810" idx="6"/>
            </p:cNvCxnSpPr>
            <p:nvPr/>
          </p:nvCxnSpPr>
          <p:spPr>
            <a:xfrm rot="10800000">
              <a:off x="5943386" y="4434984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1" name="1710 Conector recto"/>
            <p:cNvCxnSpPr>
              <a:stCxn id="1812" idx="0"/>
              <a:endCxn id="1811" idx="4"/>
            </p:cNvCxnSpPr>
            <p:nvPr/>
          </p:nvCxnSpPr>
          <p:spPr>
            <a:xfrm rot="5400000" flipH="1" flipV="1">
              <a:off x="6185169" y="4620934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2" name="1711 Conector recto"/>
            <p:cNvCxnSpPr>
              <a:stCxn id="1812" idx="2"/>
              <a:endCxn id="1809" idx="6"/>
            </p:cNvCxnSpPr>
            <p:nvPr/>
          </p:nvCxnSpPr>
          <p:spPr>
            <a:xfrm rot="10800000">
              <a:off x="5943388" y="4806885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3" name="1712 Conector recto"/>
            <p:cNvCxnSpPr>
              <a:stCxn id="1813" idx="0"/>
              <a:endCxn id="1812" idx="4"/>
            </p:cNvCxnSpPr>
            <p:nvPr/>
          </p:nvCxnSpPr>
          <p:spPr>
            <a:xfrm rot="5400000" flipH="1" flipV="1">
              <a:off x="6185169" y="4992833"/>
              <a:ext cx="265642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4" name="1713 Conector recto"/>
            <p:cNvCxnSpPr>
              <a:stCxn id="1813" idx="2"/>
              <a:endCxn id="1808" idx="6"/>
            </p:cNvCxnSpPr>
            <p:nvPr/>
          </p:nvCxnSpPr>
          <p:spPr>
            <a:xfrm rot="10800000">
              <a:off x="5943395" y="5178783"/>
              <a:ext cx="32139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5" name="1714 Conector recto"/>
            <p:cNvCxnSpPr>
              <a:stCxn id="1765" idx="0"/>
            </p:cNvCxnSpPr>
            <p:nvPr/>
          </p:nvCxnSpPr>
          <p:spPr>
            <a:xfrm rot="16200000" flipV="1">
              <a:off x="6610770" y="4249018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6" name="1715 Conector recto"/>
            <p:cNvCxnSpPr>
              <a:stCxn id="1765" idx="2"/>
              <a:endCxn id="1811" idx="6"/>
            </p:cNvCxnSpPr>
            <p:nvPr/>
          </p:nvCxnSpPr>
          <p:spPr>
            <a:xfrm rot="10800000">
              <a:off x="6371188" y="4434984"/>
              <a:ext cx="31921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7" name="1716 Conector recto"/>
            <p:cNvCxnSpPr>
              <a:stCxn id="1722" idx="0"/>
              <a:endCxn id="1765" idx="4"/>
            </p:cNvCxnSpPr>
            <p:nvPr/>
          </p:nvCxnSpPr>
          <p:spPr>
            <a:xfrm rot="5400000" flipH="1" flipV="1">
              <a:off x="6610770" y="4620916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18" name="1717 Conector recto"/>
            <p:cNvCxnSpPr>
              <a:stCxn id="1722" idx="2"/>
              <a:endCxn id="1812" idx="6"/>
            </p:cNvCxnSpPr>
            <p:nvPr/>
          </p:nvCxnSpPr>
          <p:spPr>
            <a:xfrm rot="10800000">
              <a:off x="6371188" y="4806885"/>
              <a:ext cx="31918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19" name="1718 Elipse"/>
            <p:cNvSpPr/>
            <p:nvPr/>
          </p:nvSpPr>
          <p:spPr>
            <a:xfrm>
              <a:off x="6690376" y="512565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20" name="1719 Conector recto"/>
            <p:cNvCxnSpPr>
              <a:stCxn id="1719" idx="0"/>
              <a:endCxn id="1722" idx="4"/>
            </p:cNvCxnSpPr>
            <p:nvPr/>
          </p:nvCxnSpPr>
          <p:spPr>
            <a:xfrm rot="5400000" flipH="1" flipV="1">
              <a:off x="6610752" y="4992835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21" name="1720 Conector recto"/>
            <p:cNvCxnSpPr>
              <a:stCxn id="1719" idx="2"/>
              <a:endCxn id="1813" idx="6"/>
            </p:cNvCxnSpPr>
            <p:nvPr/>
          </p:nvCxnSpPr>
          <p:spPr>
            <a:xfrm rot="10800000">
              <a:off x="6371188" y="5178783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22" name="1721 Elipse"/>
            <p:cNvSpPr/>
            <p:nvPr/>
          </p:nvSpPr>
          <p:spPr>
            <a:xfrm>
              <a:off x="6690376" y="47537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23" name="1722 Conector recto"/>
            <p:cNvCxnSpPr>
              <a:stCxn id="1737" idx="0"/>
              <a:endCxn id="1806" idx="4"/>
            </p:cNvCxnSpPr>
            <p:nvPr/>
          </p:nvCxnSpPr>
          <p:spPr>
            <a:xfrm rot="16200000" flipV="1">
              <a:off x="4904986" y="5365942"/>
              <a:ext cx="268270" cy="20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24" name="1723 Conector recto"/>
            <p:cNvCxnSpPr>
              <a:stCxn id="1737" idx="2"/>
              <a:endCxn id="1659" idx="6"/>
            </p:cNvCxnSpPr>
            <p:nvPr/>
          </p:nvCxnSpPr>
          <p:spPr>
            <a:xfrm rot="10800000">
              <a:off x="4664190" y="5553308"/>
              <a:ext cx="32183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25" name="1724 Conector recto"/>
            <p:cNvCxnSpPr>
              <a:stCxn id="1736" idx="0"/>
              <a:endCxn id="1807" idx="4"/>
            </p:cNvCxnSpPr>
            <p:nvPr/>
          </p:nvCxnSpPr>
          <p:spPr>
            <a:xfrm rot="16200000" flipV="1">
              <a:off x="5330569" y="5365942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26" name="1725 Conector recto"/>
            <p:cNvCxnSpPr>
              <a:stCxn id="1736" idx="2"/>
              <a:endCxn id="1737" idx="6"/>
            </p:cNvCxnSpPr>
            <p:nvPr/>
          </p:nvCxnSpPr>
          <p:spPr>
            <a:xfrm rot="10800000">
              <a:off x="5092420" y="5553308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27" name="1726 Elipse"/>
            <p:cNvSpPr/>
            <p:nvPr/>
          </p:nvSpPr>
          <p:spPr>
            <a:xfrm>
              <a:off x="4986021" y="58720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28" name="1727 Conector recto"/>
            <p:cNvCxnSpPr>
              <a:stCxn id="1727" idx="0"/>
              <a:endCxn id="1737" idx="4"/>
            </p:cNvCxnSpPr>
            <p:nvPr/>
          </p:nvCxnSpPr>
          <p:spPr>
            <a:xfrm rot="5400000" flipH="1" flipV="1">
              <a:off x="4906401" y="573925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29" name="1728 Conector recto"/>
            <p:cNvCxnSpPr>
              <a:stCxn id="1727" idx="2"/>
              <a:endCxn id="1656" idx="6"/>
            </p:cNvCxnSpPr>
            <p:nvPr/>
          </p:nvCxnSpPr>
          <p:spPr>
            <a:xfrm rot="10800000">
              <a:off x="4664190" y="5925207"/>
              <a:ext cx="32183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0" name="1729 Conector recto"/>
            <p:cNvCxnSpPr>
              <a:stCxn id="1763" idx="0"/>
              <a:endCxn id="1736" idx="4"/>
            </p:cNvCxnSpPr>
            <p:nvPr/>
          </p:nvCxnSpPr>
          <p:spPr>
            <a:xfrm rot="16200000" flipV="1">
              <a:off x="5331990" y="5739256"/>
              <a:ext cx="265644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1" name="1730 Conector recto"/>
            <p:cNvCxnSpPr>
              <a:stCxn id="1763" idx="2"/>
              <a:endCxn id="1727" idx="6"/>
            </p:cNvCxnSpPr>
            <p:nvPr/>
          </p:nvCxnSpPr>
          <p:spPr>
            <a:xfrm rot="10800000">
              <a:off x="5092420" y="5925207"/>
              <a:ext cx="319195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2" name="1731 Conector recto"/>
            <p:cNvCxnSpPr>
              <a:stCxn id="1738" idx="0"/>
              <a:endCxn id="1808" idx="4"/>
            </p:cNvCxnSpPr>
            <p:nvPr/>
          </p:nvCxnSpPr>
          <p:spPr>
            <a:xfrm rot="16200000" flipV="1">
              <a:off x="5756158" y="5365945"/>
              <a:ext cx="268270" cy="20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3" name="1732 Conector recto"/>
            <p:cNvCxnSpPr>
              <a:stCxn id="1738" idx="2"/>
              <a:endCxn id="1736" idx="6"/>
            </p:cNvCxnSpPr>
            <p:nvPr/>
          </p:nvCxnSpPr>
          <p:spPr>
            <a:xfrm rot="10800000">
              <a:off x="5518009" y="5553308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4" name="1733 Conector recto"/>
            <p:cNvCxnSpPr>
              <a:stCxn id="1764" idx="0"/>
              <a:endCxn id="1738" idx="4"/>
            </p:cNvCxnSpPr>
            <p:nvPr/>
          </p:nvCxnSpPr>
          <p:spPr>
            <a:xfrm rot="16200000" flipV="1">
              <a:off x="5757573" y="5739256"/>
              <a:ext cx="265644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35" name="1734 Conector recto"/>
            <p:cNvCxnSpPr>
              <a:stCxn id="1764" idx="2"/>
              <a:endCxn id="1763" idx="6"/>
            </p:cNvCxnSpPr>
            <p:nvPr/>
          </p:nvCxnSpPr>
          <p:spPr>
            <a:xfrm rot="10800000">
              <a:off x="5518012" y="5925207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36" name="1735 Elipse"/>
            <p:cNvSpPr/>
            <p:nvPr/>
          </p:nvSpPr>
          <p:spPr>
            <a:xfrm>
              <a:off x="5411610" y="55001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37" name="1736 Elipse"/>
            <p:cNvSpPr/>
            <p:nvPr/>
          </p:nvSpPr>
          <p:spPr>
            <a:xfrm>
              <a:off x="4986021" y="55001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38" name="1737 Elipse"/>
            <p:cNvSpPr/>
            <p:nvPr/>
          </p:nvSpPr>
          <p:spPr>
            <a:xfrm>
              <a:off x="5837193" y="55001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39" name="1738 Conector recto"/>
            <p:cNvCxnSpPr>
              <a:stCxn id="1814" idx="0"/>
              <a:endCxn id="1813" idx="4"/>
            </p:cNvCxnSpPr>
            <p:nvPr/>
          </p:nvCxnSpPr>
          <p:spPr>
            <a:xfrm rot="16200000" flipV="1">
              <a:off x="6183958" y="5365942"/>
              <a:ext cx="268270" cy="206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0" name="1739 Conector recto"/>
            <p:cNvCxnSpPr>
              <a:stCxn id="1814" idx="2"/>
              <a:endCxn id="1738" idx="6"/>
            </p:cNvCxnSpPr>
            <p:nvPr/>
          </p:nvCxnSpPr>
          <p:spPr>
            <a:xfrm rot="10800000">
              <a:off x="5943592" y="5553308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1" name="1740 Conector recto"/>
            <p:cNvCxnSpPr>
              <a:stCxn id="1815" idx="0"/>
              <a:endCxn id="1814" idx="4"/>
            </p:cNvCxnSpPr>
            <p:nvPr/>
          </p:nvCxnSpPr>
          <p:spPr>
            <a:xfrm rot="5400000" flipH="1" flipV="1">
              <a:off x="6185373" y="573925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2" name="1741 Conector recto"/>
            <p:cNvCxnSpPr>
              <a:stCxn id="1815" idx="2"/>
              <a:endCxn id="1764" idx="6"/>
            </p:cNvCxnSpPr>
            <p:nvPr/>
          </p:nvCxnSpPr>
          <p:spPr>
            <a:xfrm rot="10800000">
              <a:off x="5943599" y="5925207"/>
              <a:ext cx="321399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3" name="1742 Conector recto"/>
            <p:cNvCxnSpPr>
              <a:stCxn id="1748" idx="0"/>
              <a:endCxn id="1719" idx="4"/>
            </p:cNvCxnSpPr>
            <p:nvPr/>
          </p:nvCxnSpPr>
          <p:spPr>
            <a:xfrm rot="16200000" flipV="1">
              <a:off x="6609545" y="5365942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4" name="1743 Conector recto"/>
            <p:cNvCxnSpPr>
              <a:stCxn id="1748" idx="2"/>
              <a:endCxn id="1814" idx="6"/>
            </p:cNvCxnSpPr>
            <p:nvPr/>
          </p:nvCxnSpPr>
          <p:spPr>
            <a:xfrm rot="10800000">
              <a:off x="6371392" y="5553308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45" name="1744 Elipse"/>
            <p:cNvSpPr/>
            <p:nvPr/>
          </p:nvSpPr>
          <p:spPr>
            <a:xfrm>
              <a:off x="6690583" y="58720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46" name="1745 Conector recto"/>
            <p:cNvCxnSpPr>
              <a:stCxn id="1745" idx="0"/>
              <a:endCxn id="1748" idx="4"/>
            </p:cNvCxnSpPr>
            <p:nvPr/>
          </p:nvCxnSpPr>
          <p:spPr>
            <a:xfrm rot="5400000" flipH="1" flipV="1">
              <a:off x="6610960" y="5739256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47" name="1746 Conector recto"/>
            <p:cNvCxnSpPr>
              <a:stCxn id="1745" idx="2"/>
              <a:endCxn id="1815" idx="6"/>
            </p:cNvCxnSpPr>
            <p:nvPr/>
          </p:nvCxnSpPr>
          <p:spPr>
            <a:xfrm rot="10800000">
              <a:off x="6371392" y="5925207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48" name="1747 Elipse"/>
            <p:cNvSpPr/>
            <p:nvPr/>
          </p:nvSpPr>
          <p:spPr>
            <a:xfrm>
              <a:off x="6690583" y="55001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49" name="1748 Elipse"/>
            <p:cNvSpPr/>
            <p:nvPr/>
          </p:nvSpPr>
          <p:spPr>
            <a:xfrm>
              <a:off x="4986021" y="624869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50" name="1749 Conector recto"/>
            <p:cNvCxnSpPr>
              <a:stCxn id="1749" idx="0"/>
              <a:endCxn id="1727" idx="4"/>
            </p:cNvCxnSpPr>
            <p:nvPr/>
          </p:nvCxnSpPr>
          <p:spPr>
            <a:xfrm rot="5400000" flipH="1" flipV="1">
              <a:off x="4904041" y="6113517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51" name="1750 Conector recto"/>
            <p:cNvCxnSpPr>
              <a:stCxn id="1749" idx="2"/>
              <a:endCxn id="1677" idx="6"/>
            </p:cNvCxnSpPr>
            <p:nvPr/>
          </p:nvCxnSpPr>
          <p:spPr>
            <a:xfrm rot="10800000">
              <a:off x="4664190" y="6301825"/>
              <a:ext cx="32183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52" name="1751 Elipse"/>
            <p:cNvSpPr/>
            <p:nvPr/>
          </p:nvSpPr>
          <p:spPr>
            <a:xfrm>
              <a:off x="5411610" y="624869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53" name="1752 Conector recto"/>
            <p:cNvCxnSpPr>
              <a:stCxn id="1752" idx="0"/>
              <a:endCxn id="1763" idx="4"/>
            </p:cNvCxnSpPr>
            <p:nvPr/>
          </p:nvCxnSpPr>
          <p:spPr>
            <a:xfrm rot="5400000" flipH="1" flipV="1">
              <a:off x="5329631" y="6113514"/>
              <a:ext cx="270361" cy="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54" name="1753 Conector recto"/>
            <p:cNvCxnSpPr>
              <a:stCxn id="1752" idx="2"/>
              <a:endCxn id="1749" idx="6"/>
            </p:cNvCxnSpPr>
            <p:nvPr/>
          </p:nvCxnSpPr>
          <p:spPr>
            <a:xfrm rot="10800000">
              <a:off x="5092420" y="6301825"/>
              <a:ext cx="319193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55" name="1754 Elipse"/>
            <p:cNvSpPr/>
            <p:nvPr/>
          </p:nvSpPr>
          <p:spPr>
            <a:xfrm>
              <a:off x="5837198" y="624869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56" name="1755 Conector recto"/>
            <p:cNvCxnSpPr>
              <a:stCxn id="1755" idx="0"/>
              <a:endCxn id="1764" idx="4"/>
            </p:cNvCxnSpPr>
            <p:nvPr/>
          </p:nvCxnSpPr>
          <p:spPr>
            <a:xfrm rot="5400000" flipH="1" flipV="1">
              <a:off x="5755218" y="6113514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57" name="1756 Conector recto"/>
            <p:cNvCxnSpPr>
              <a:stCxn id="1755" idx="2"/>
              <a:endCxn id="1752" idx="6"/>
            </p:cNvCxnSpPr>
            <p:nvPr/>
          </p:nvCxnSpPr>
          <p:spPr>
            <a:xfrm rot="10800000">
              <a:off x="5518009" y="6301825"/>
              <a:ext cx="319190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58" name="1757 Conector recto"/>
            <p:cNvCxnSpPr>
              <a:stCxn id="1816" idx="0"/>
              <a:endCxn id="1815" idx="4"/>
            </p:cNvCxnSpPr>
            <p:nvPr/>
          </p:nvCxnSpPr>
          <p:spPr>
            <a:xfrm rot="16200000" flipV="1">
              <a:off x="6183018" y="6113514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59" name="1758 Conector recto"/>
            <p:cNvCxnSpPr>
              <a:stCxn id="1816" idx="2"/>
              <a:endCxn id="1755" idx="6"/>
            </p:cNvCxnSpPr>
            <p:nvPr/>
          </p:nvCxnSpPr>
          <p:spPr>
            <a:xfrm rot="10800000">
              <a:off x="5943594" y="6301825"/>
              <a:ext cx="321406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60" name="1759 Elipse"/>
            <p:cNvSpPr/>
            <p:nvPr/>
          </p:nvSpPr>
          <p:spPr>
            <a:xfrm>
              <a:off x="6690583" y="624869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61" name="1760 Conector recto"/>
            <p:cNvCxnSpPr>
              <a:stCxn id="1760" idx="0"/>
              <a:endCxn id="1745" idx="4"/>
            </p:cNvCxnSpPr>
            <p:nvPr/>
          </p:nvCxnSpPr>
          <p:spPr>
            <a:xfrm rot="16200000" flipV="1">
              <a:off x="6608603" y="6113514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62" name="1761 Conector recto"/>
            <p:cNvCxnSpPr>
              <a:stCxn id="1760" idx="2"/>
              <a:endCxn id="1816" idx="6"/>
            </p:cNvCxnSpPr>
            <p:nvPr/>
          </p:nvCxnSpPr>
          <p:spPr>
            <a:xfrm rot="10800000">
              <a:off x="6371395" y="6301825"/>
              <a:ext cx="319188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63" name="1762 Elipse"/>
            <p:cNvSpPr/>
            <p:nvPr/>
          </p:nvSpPr>
          <p:spPr>
            <a:xfrm>
              <a:off x="5411615" y="58720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64" name="1763 Elipse"/>
            <p:cNvSpPr/>
            <p:nvPr/>
          </p:nvSpPr>
          <p:spPr>
            <a:xfrm>
              <a:off x="5837202" y="58720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65" name="1764 Elipse"/>
            <p:cNvSpPr/>
            <p:nvPr/>
          </p:nvSpPr>
          <p:spPr>
            <a:xfrm>
              <a:off x="6690410" y="43818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66" name="1765 Elipse"/>
            <p:cNvSpPr/>
            <p:nvPr/>
          </p:nvSpPr>
          <p:spPr>
            <a:xfrm>
              <a:off x="7108603" y="176308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67" name="1766 Conector recto"/>
            <p:cNvCxnSpPr>
              <a:stCxn id="1510" idx="6"/>
              <a:endCxn id="1766" idx="2"/>
            </p:cNvCxnSpPr>
            <p:nvPr/>
          </p:nvCxnSpPr>
          <p:spPr>
            <a:xfrm flipV="1">
              <a:off x="6796771" y="1816208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68" name="1767 Conector recto"/>
            <p:cNvCxnSpPr>
              <a:stCxn id="1785" idx="0"/>
              <a:endCxn id="1766" idx="4"/>
            </p:cNvCxnSpPr>
            <p:nvPr/>
          </p:nvCxnSpPr>
          <p:spPr>
            <a:xfrm rot="16200000" flipV="1">
              <a:off x="7028996" y="2002141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69" name="1768 Conector recto"/>
            <p:cNvCxnSpPr>
              <a:stCxn id="1785" idx="2"/>
              <a:endCxn id="1568" idx="6"/>
            </p:cNvCxnSpPr>
            <p:nvPr/>
          </p:nvCxnSpPr>
          <p:spPr>
            <a:xfrm rot="10800000" flipV="1">
              <a:off x="6796809" y="2188109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70" name="1769 Conector recto"/>
            <p:cNvCxnSpPr>
              <a:stCxn id="1775" idx="0"/>
              <a:endCxn id="1785" idx="4"/>
            </p:cNvCxnSpPr>
            <p:nvPr/>
          </p:nvCxnSpPr>
          <p:spPr>
            <a:xfrm rot="5400000" flipH="1" flipV="1">
              <a:off x="7028996" y="2374038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71" name="1770 Conector recto"/>
            <p:cNvCxnSpPr>
              <a:stCxn id="1775" idx="2"/>
              <a:endCxn id="1519" idx="6"/>
            </p:cNvCxnSpPr>
            <p:nvPr/>
          </p:nvCxnSpPr>
          <p:spPr>
            <a:xfrm rot="10800000" flipV="1">
              <a:off x="6796771" y="2560008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72" name="1771 Elipse"/>
            <p:cNvSpPr/>
            <p:nvPr/>
          </p:nvSpPr>
          <p:spPr>
            <a:xfrm>
              <a:off x="7108603" y="287877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73" name="1772 Conector recto"/>
            <p:cNvCxnSpPr>
              <a:stCxn id="1772" idx="0"/>
              <a:endCxn id="1775" idx="4"/>
            </p:cNvCxnSpPr>
            <p:nvPr/>
          </p:nvCxnSpPr>
          <p:spPr>
            <a:xfrm rot="5400000" flipH="1" flipV="1">
              <a:off x="7028981" y="2745956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74" name="1773 Conector recto"/>
            <p:cNvCxnSpPr>
              <a:stCxn id="1772" idx="2"/>
              <a:endCxn id="1516" idx="6"/>
            </p:cNvCxnSpPr>
            <p:nvPr/>
          </p:nvCxnSpPr>
          <p:spPr>
            <a:xfrm rot="10800000" flipV="1">
              <a:off x="6796771" y="2931904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75" name="1774 Elipse"/>
            <p:cNvSpPr/>
            <p:nvPr/>
          </p:nvSpPr>
          <p:spPr>
            <a:xfrm>
              <a:off x="7108603" y="25068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76" name="1775 Conector recto"/>
            <p:cNvCxnSpPr>
              <a:stCxn id="1781" idx="0"/>
              <a:endCxn id="1772" idx="4"/>
            </p:cNvCxnSpPr>
            <p:nvPr/>
          </p:nvCxnSpPr>
          <p:spPr>
            <a:xfrm rot="16200000" flipV="1">
              <a:off x="7027772" y="3119064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77" name="1776 Conector recto"/>
            <p:cNvCxnSpPr>
              <a:stCxn id="1781" idx="2"/>
              <a:endCxn id="1547" idx="6"/>
            </p:cNvCxnSpPr>
            <p:nvPr/>
          </p:nvCxnSpPr>
          <p:spPr>
            <a:xfrm rot="10800000" flipV="1">
              <a:off x="6796982" y="3306431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78" name="1777 Elipse"/>
            <p:cNvSpPr/>
            <p:nvPr/>
          </p:nvSpPr>
          <p:spPr>
            <a:xfrm>
              <a:off x="7108809" y="362520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79" name="1778 Conector recto"/>
            <p:cNvCxnSpPr>
              <a:stCxn id="1778" idx="0"/>
              <a:endCxn id="1781" idx="4"/>
            </p:cNvCxnSpPr>
            <p:nvPr/>
          </p:nvCxnSpPr>
          <p:spPr>
            <a:xfrm rot="5400000" flipH="1" flipV="1">
              <a:off x="7029187" y="3492379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80" name="1779 Conector recto"/>
            <p:cNvCxnSpPr>
              <a:stCxn id="1778" idx="2"/>
              <a:endCxn id="1543" idx="6"/>
            </p:cNvCxnSpPr>
            <p:nvPr/>
          </p:nvCxnSpPr>
          <p:spPr>
            <a:xfrm rot="10800000" flipV="1">
              <a:off x="6796982" y="3678330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81" name="1780 Elipse"/>
            <p:cNvSpPr/>
            <p:nvPr/>
          </p:nvSpPr>
          <p:spPr>
            <a:xfrm>
              <a:off x="7108809" y="325330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82" name="1781 Elipse"/>
            <p:cNvSpPr/>
            <p:nvPr/>
          </p:nvSpPr>
          <p:spPr>
            <a:xfrm>
              <a:off x="7108809" y="40018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83" name="1782 Conector recto"/>
            <p:cNvCxnSpPr>
              <a:stCxn id="1782" idx="0"/>
              <a:endCxn id="1778" idx="4"/>
            </p:cNvCxnSpPr>
            <p:nvPr/>
          </p:nvCxnSpPr>
          <p:spPr>
            <a:xfrm rot="16200000" flipV="1">
              <a:off x="7026832" y="3866638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84" name="1783 Conector recto"/>
            <p:cNvCxnSpPr>
              <a:stCxn id="1782" idx="2"/>
              <a:endCxn id="1559" idx="6"/>
            </p:cNvCxnSpPr>
            <p:nvPr/>
          </p:nvCxnSpPr>
          <p:spPr>
            <a:xfrm rot="10800000" flipV="1">
              <a:off x="6796982" y="4054948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85" name="1784 Elipse"/>
            <p:cNvSpPr/>
            <p:nvPr/>
          </p:nvSpPr>
          <p:spPr>
            <a:xfrm>
              <a:off x="7108636" y="213497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86" name="1785 Conector recto"/>
            <p:cNvCxnSpPr>
              <a:stCxn id="1803" idx="0"/>
            </p:cNvCxnSpPr>
            <p:nvPr/>
          </p:nvCxnSpPr>
          <p:spPr>
            <a:xfrm rot="16200000" flipV="1">
              <a:off x="7028996" y="4248576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87" name="1786 Conector recto"/>
            <p:cNvCxnSpPr>
              <a:stCxn id="1803" idx="2"/>
              <a:endCxn id="1765" idx="6"/>
            </p:cNvCxnSpPr>
            <p:nvPr/>
          </p:nvCxnSpPr>
          <p:spPr>
            <a:xfrm rot="10800000" flipV="1">
              <a:off x="6796809" y="4434544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88" name="1787 Conector recto"/>
            <p:cNvCxnSpPr>
              <a:stCxn id="1793" idx="0"/>
              <a:endCxn id="1803" idx="4"/>
            </p:cNvCxnSpPr>
            <p:nvPr/>
          </p:nvCxnSpPr>
          <p:spPr>
            <a:xfrm rot="5400000" flipH="1" flipV="1">
              <a:off x="7028996" y="4620477"/>
              <a:ext cx="265644" cy="35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89" name="1788 Conector recto"/>
            <p:cNvCxnSpPr>
              <a:stCxn id="1793" idx="2"/>
              <a:endCxn id="1722" idx="6"/>
            </p:cNvCxnSpPr>
            <p:nvPr/>
          </p:nvCxnSpPr>
          <p:spPr>
            <a:xfrm rot="10800000" flipV="1">
              <a:off x="6796771" y="4806445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90" name="1789 Elipse"/>
            <p:cNvSpPr/>
            <p:nvPr/>
          </p:nvSpPr>
          <p:spPr>
            <a:xfrm>
              <a:off x="7108603" y="512521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91" name="1790 Conector recto"/>
            <p:cNvCxnSpPr>
              <a:stCxn id="1790" idx="0"/>
              <a:endCxn id="1793" idx="4"/>
            </p:cNvCxnSpPr>
            <p:nvPr/>
          </p:nvCxnSpPr>
          <p:spPr>
            <a:xfrm rot="5400000" flipH="1" flipV="1">
              <a:off x="7028981" y="4992394"/>
              <a:ext cx="265642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92" name="1791 Conector recto"/>
            <p:cNvCxnSpPr>
              <a:stCxn id="1790" idx="2"/>
              <a:endCxn id="1719" idx="6"/>
            </p:cNvCxnSpPr>
            <p:nvPr/>
          </p:nvCxnSpPr>
          <p:spPr>
            <a:xfrm rot="10800000" flipV="1">
              <a:off x="6796771" y="5178342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93" name="1792 Elipse"/>
            <p:cNvSpPr/>
            <p:nvPr/>
          </p:nvSpPr>
          <p:spPr>
            <a:xfrm>
              <a:off x="7108603" y="47533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94" name="1793 Conector recto"/>
            <p:cNvCxnSpPr>
              <a:stCxn id="1799" idx="0"/>
              <a:endCxn id="1790" idx="4"/>
            </p:cNvCxnSpPr>
            <p:nvPr/>
          </p:nvCxnSpPr>
          <p:spPr>
            <a:xfrm rot="16200000" flipV="1">
              <a:off x="7027772" y="5365499"/>
              <a:ext cx="268270" cy="208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95" name="1794 Conector recto"/>
            <p:cNvCxnSpPr>
              <a:stCxn id="1799" idx="2"/>
              <a:endCxn id="1748" idx="6"/>
            </p:cNvCxnSpPr>
            <p:nvPr/>
          </p:nvCxnSpPr>
          <p:spPr>
            <a:xfrm rot="10800000" flipV="1">
              <a:off x="6796982" y="5552869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96" name="1795 Elipse"/>
            <p:cNvSpPr/>
            <p:nvPr/>
          </p:nvSpPr>
          <p:spPr>
            <a:xfrm>
              <a:off x="7108809" y="587163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97" name="1796 Conector recto"/>
            <p:cNvCxnSpPr>
              <a:stCxn id="1796" idx="0"/>
              <a:endCxn id="1799" idx="4"/>
            </p:cNvCxnSpPr>
            <p:nvPr/>
          </p:nvCxnSpPr>
          <p:spPr>
            <a:xfrm rot="5400000" flipH="1" flipV="1">
              <a:off x="7029187" y="5738817"/>
              <a:ext cx="265644" cy="144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98" name="1797 Conector recto"/>
            <p:cNvCxnSpPr>
              <a:stCxn id="1796" idx="2"/>
              <a:endCxn id="1745" idx="6"/>
            </p:cNvCxnSpPr>
            <p:nvPr/>
          </p:nvCxnSpPr>
          <p:spPr>
            <a:xfrm rot="10800000" flipV="1">
              <a:off x="6796982" y="5924767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799" name="1798 Elipse"/>
            <p:cNvSpPr/>
            <p:nvPr/>
          </p:nvSpPr>
          <p:spPr>
            <a:xfrm>
              <a:off x="7108809" y="549973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0" name="1799 Elipse"/>
            <p:cNvSpPr/>
            <p:nvPr/>
          </p:nvSpPr>
          <p:spPr>
            <a:xfrm>
              <a:off x="7108807" y="62482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801" name="1800 Conector recto"/>
            <p:cNvCxnSpPr>
              <a:stCxn id="1800" idx="0"/>
              <a:endCxn id="1796" idx="4"/>
            </p:cNvCxnSpPr>
            <p:nvPr/>
          </p:nvCxnSpPr>
          <p:spPr>
            <a:xfrm rot="16200000" flipV="1">
              <a:off x="7026829" y="6113075"/>
              <a:ext cx="270361" cy="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02" name="1801 Conector recto"/>
            <p:cNvCxnSpPr>
              <a:stCxn id="1800" idx="2"/>
              <a:endCxn id="1760" idx="6"/>
            </p:cNvCxnSpPr>
            <p:nvPr/>
          </p:nvCxnSpPr>
          <p:spPr>
            <a:xfrm rot="10800000" flipV="1">
              <a:off x="6796977" y="6301385"/>
              <a:ext cx="311828" cy="437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803" name="1802 Elipse"/>
            <p:cNvSpPr/>
            <p:nvPr/>
          </p:nvSpPr>
          <p:spPr>
            <a:xfrm>
              <a:off x="7108632" y="43814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4" name="1803 Elipse"/>
            <p:cNvSpPr/>
            <p:nvPr/>
          </p:nvSpPr>
          <p:spPr>
            <a:xfrm>
              <a:off x="4130370" y="512265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5" name="1804 Elipse"/>
            <p:cNvSpPr/>
            <p:nvPr/>
          </p:nvSpPr>
          <p:spPr>
            <a:xfrm>
              <a:off x="4557578" y="512565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6" name="1805 Elipse"/>
            <p:cNvSpPr/>
            <p:nvPr/>
          </p:nvSpPr>
          <p:spPr>
            <a:xfrm>
              <a:off x="4985811" y="512565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7" name="1806 Elipse"/>
            <p:cNvSpPr/>
            <p:nvPr/>
          </p:nvSpPr>
          <p:spPr>
            <a:xfrm>
              <a:off x="5411398" y="512565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8" name="1807 Elipse"/>
            <p:cNvSpPr/>
            <p:nvPr/>
          </p:nvSpPr>
          <p:spPr>
            <a:xfrm>
              <a:off x="5836989" y="512565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09" name="1808 Elipse"/>
            <p:cNvSpPr/>
            <p:nvPr/>
          </p:nvSpPr>
          <p:spPr>
            <a:xfrm>
              <a:off x="5836985" y="47537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0" name="1809 Elipse"/>
            <p:cNvSpPr/>
            <p:nvPr/>
          </p:nvSpPr>
          <p:spPr>
            <a:xfrm>
              <a:off x="5836985" y="438185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1" name="1810 Elipse"/>
            <p:cNvSpPr/>
            <p:nvPr/>
          </p:nvSpPr>
          <p:spPr>
            <a:xfrm>
              <a:off x="6264785" y="438185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2" name="1811 Elipse"/>
            <p:cNvSpPr/>
            <p:nvPr/>
          </p:nvSpPr>
          <p:spPr>
            <a:xfrm>
              <a:off x="6264785" y="47537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3" name="1812 Elipse"/>
            <p:cNvSpPr/>
            <p:nvPr/>
          </p:nvSpPr>
          <p:spPr>
            <a:xfrm>
              <a:off x="6264783" y="512565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4" name="1813 Elipse"/>
            <p:cNvSpPr/>
            <p:nvPr/>
          </p:nvSpPr>
          <p:spPr>
            <a:xfrm>
              <a:off x="6264989" y="55001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5" name="1814 Elipse"/>
            <p:cNvSpPr/>
            <p:nvPr/>
          </p:nvSpPr>
          <p:spPr>
            <a:xfrm>
              <a:off x="6264989" y="587207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6" name="1815 Elipse"/>
            <p:cNvSpPr/>
            <p:nvPr/>
          </p:nvSpPr>
          <p:spPr>
            <a:xfrm>
              <a:off x="6264989" y="62486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7" name="1816 Elipse"/>
            <p:cNvSpPr/>
            <p:nvPr/>
          </p:nvSpPr>
          <p:spPr>
            <a:xfrm>
              <a:off x="4986012" y="40022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18" name="1817 Elipse"/>
            <p:cNvSpPr/>
            <p:nvPr/>
          </p:nvSpPr>
          <p:spPr>
            <a:xfrm>
              <a:off x="4559251" y="4000455"/>
              <a:ext cx="108000" cy="108000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" name="1269 Grupo"/>
          <p:cNvGrpSpPr/>
          <p:nvPr/>
        </p:nvGrpSpPr>
        <p:grpSpPr>
          <a:xfrm>
            <a:off x="2071670" y="1729002"/>
            <a:ext cx="5214974" cy="4594426"/>
            <a:chOff x="9858412" y="2071678"/>
            <a:chExt cx="5214974" cy="4594426"/>
          </a:xfrm>
        </p:grpSpPr>
        <p:sp>
          <p:nvSpPr>
            <p:cNvPr id="781" name="780 Elipse"/>
            <p:cNvSpPr/>
            <p:nvPr/>
          </p:nvSpPr>
          <p:spPr>
            <a:xfrm>
              <a:off x="9858412" y="207168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2" name="781 Elipse"/>
            <p:cNvSpPr/>
            <p:nvPr/>
          </p:nvSpPr>
          <p:spPr>
            <a:xfrm>
              <a:off x="10283999" y="207168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3" name="782 Elipse"/>
            <p:cNvSpPr/>
            <p:nvPr/>
          </p:nvSpPr>
          <p:spPr>
            <a:xfrm>
              <a:off x="9858412" y="24435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88" name="787 Elipse"/>
            <p:cNvSpPr/>
            <p:nvPr/>
          </p:nvSpPr>
          <p:spPr>
            <a:xfrm>
              <a:off x="10709584" y="207168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2" name="791 Elipse"/>
            <p:cNvSpPr/>
            <p:nvPr/>
          </p:nvSpPr>
          <p:spPr>
            <a:xfrm>
              <a:off x="9858412" y="28154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8" name="797 Elipse"/>
            <p:cNvSpPr/>
            <p:nvPr/>
          </p:nvSpPr>
          <p:spPr>
            <a:xfrm>
              <a:off x="9858412" y="31873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99" name="798 Elipse"/>
            <p:cNvSpPr/>
            <p:nvPr/>
          </p:nvSpPr>
          <p:spPr>
            <a:xfrm>
              <a:off x="10283999" y="31873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3" name="802 Elipse"/>
            <p:cNvSpPr/>
            <p:nvPr/>
          </p:nvSpPr>
          <p:spPr>
            <a:xfrm>
              <a:off x="10709584" y="31873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06" name="805 Elipse"/>
            <p:cNvSpPr/>
            <p:nvPr/>
          </p:nvSpPr>
          <p:spPr>
            <a:xfrm>
              <a:off x="11135171" y="207168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4" name="813 Elipse"/>
            <p:cNvSpPr/>
            <p:nvPr/>
          </p:nvSpPr>
          <p:spPr>
            <a:xfrm>
              <a:off x="10709584" y="28154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5" name="814 Elipse"/>
            <p:cNvSpPr/>
            <p:nvPr/>
          </p:nvSpPr>
          <p:spPr>
            <a:xfrm>
              <a:off x="10283999" y="28154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6" name="815 Elipse"/>
            <p:cNvSpPr/>
            <p:nvPr/>
          </p:nvSpPr>
          <p:spPr>
            <a:xfrm>
              <a:off x="10283999" y="24435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7" name="816 Elipse"/>
            <p:cNvSpPr/>
            <p:nvPr/>
          </p:nvSpPr>
          <p:spPr>
            <a:xfrm>
              <a:off x="10709584" y="24435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8" name="817 Elipse"/>
            <p:cNvSpPr/>
            <p:nvPr/>
          </p:nvSpPr>
          <p:spPr>
            <a:xfrm>
              <a:off x="11135171" y="244357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9" name="818 Elipse"/>
            <p:cNvSpPr/>
            <p:nvPr/>
          </p:nvSpPr>
          <p:spPr>
            <a:xfrm>
              <a:off x="11562974" y="207168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5" name="824 Elipse"/>
            <p:cNvSpPr/>
            <p:nvPr/>
          </p:nvSpPr>
          <p:spPr>
            <a:xfrm>
              <a:off x="11562974" y="31873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8" name="827 Elipse"/>
            <p:cNvSpPr/>
            <p:nvPr/>
          </p:nvSpPr>
          <p:spPr>
            <a:xfrm>
              <a:off x="11988558" y="20716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4" name="833 Elipse"/>
            <p:cNvSpPr/>
            <p:nvPr/>
          </p:nvSpPr>
          <p:spPr>
            <a:xfrm>
              <a:off x="11988558" y="318737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7" name="836 Elipse"/>
            <p:cNvSpPr/>
            <p:nvPr/>
          </p:nvSpPr>
          <p:spPr>
            <a:xfrm>
              <a:off x="11988558" y="28154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8" name="837 Elipse"/>
            <p:cNvSpPr/>
            <p:nvPr/>
          </p:nvSpPr>
          <p:spPr>
            <a:xfrm>
              <a:off x="9858618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4" name="843 Elipse"/>
            <p:cNvSpPr/>
            <p:nvPr/>
          </p:nvSpPr>
          <p:spPr>
            <a:xfrm>
              <a:off x="9858618" y="393379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45" name="844 Elipse"/>
            <p:cNvSpPr/>
            <p:nvPr/>
          </p:nvSpPr>
          <p:spPr>
            <a:xfrm>
              <a:off x="10284205" y="393379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5" name="854 Elipse"/>
            <p:cNvSpPr/>
            <p:nvPr/>
          </p:nvSpPr>
          <p:spPr>
            <a:xfrm>
              <a:off x="10709792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6" name="855 Elipse"/>
            <p:cNvSpPr/>
            <p:nvPr/>
          </p:nvSpPr>
          <p:spPr>
            <a:xfrm>
              <a:off x="10284205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7" name="856 Elipse"/>
            <p:cNvSpPr/>
            <p:nvPr/>
          </p:nvSpPr>
          <p:spPr>
            <a:xfrm>
              <a:off x="11135377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0" name="859 Elipse"/>
            <p:cNvSpPr/>
            <p:nvPr/>
          </p:nvSpPr>
          <p:spPr>
            <a:xfrm>
              <a:off x="11563178" y="393379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5" name="864 Elipse"/>
            <p:cNvSpPr/>
            <p:nvPr/>
          </p:nvSpPr>
          <p:spPr>
            <a:xfrm>
              <a:off x="11988765" y="393379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8" name="867 Elipse"/>
            <p:cNvSpPr/>
            <p:nvPr/>
          </p:nvSpPr>
          <p:spPr>
            <a:xfrm>
              <a:off x="11563178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69" name="868 Elipse"/>
            <p:cNvSpPr/>
            <p:nvPr/>
          </p:nvSpPr>
          <p:spPr>
            <a:xfrm>
              <a:off x="11988765" y="356190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0" name="869 Elipse"/>
            <p:cNvSpPr/>
            <p:nvPr/>
          </p:nvSpPr>
          <p:spPr>
            <a:xfrm>
              <a:off x="12415764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6" name="875 Elipse"/>
            <p:cNvSpPr/>
            <p:nvPr/>
          </p:nvSpPr>
          <p:spPr>
            <a:xfrm>
              <a:off x="12415764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79" name="878 Elipse"/>
            <p:cNvSpPr/>
            <p:nvPr/>
          </p:nvSpPr>
          <p:spPr>
            <a:xfrm>
              <a:off x="12415764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0" name="879 Elipse"/>
            <p:cNvSpPr/>
            <p:nvPr/>
          </p:nvSpPr>
          <p:spPr>
            <a:xfrm>
              <a:off x="12415764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3" name="882 Elipse"/>
            <p:cNvSpPr/>
            <p:nvPr/>
          </p:nvSpPr>
          <p:spPr>
            <a:xfrm>
              <a:off x="12415975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6" name="885 Elipse"/>
            <p:cNvSpPr/>
            <p:nvPr/>
          </p:nvSpPr>
          <p:spPr>
            <a:xfrm>
              <a:off x="12415975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7" name="886 Elipse"/>
            <p:cNvSpPr/>
            <p:nvPr/>
          </p:nvSpPr>
          <p:spPr>
            <a:xfrm>
              <a:off x="9858616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8" name="887 Elipse"/>
            <p:cNvSpPr/>
            <p:nvPr/>
          </p:nvSpPr>
          <p:spPr>
            <a:xfrm>
              <a:off x="10284203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2" name="891 Elipse"/>
            <p:cNvSpPr/>
            <p:nvPr/>
          </p:nvSpPr>
          <p:spPr>
            <a:xfrm>
              <a:off x="10709792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5" name="894 Elipse"/>
            <p:cNvSpPr/>
            <p:nvPr/>
          </p:nvSpPr>
          <p:spPr>
            <a:xfrm>
              <a:off x="11135377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98" name="897 Elipse"/>
            <p:cNvSpPr/>
            <p:nvPr/>
          </p:nvSpPr>
          <p:spPr>
            <a:xfrm>
              <a:off x="11563178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1" name="900 Elipse"/>
            <p:cNvSpPr/>
            <p:nvPr/>
          </p:nvSpPr>
          <p:spPr>
            <a:xfrm>
              <a:off x="11988765" y="431041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6" name="905 Elipse"/>
            <p:cNvSpPr/>
            <p:nvPr/>
          </p:nvSpPr>
          <p:spPr>
            <a:xfrm>
              <a:off x="11135173" y="318737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7" name="906 Elipse"/>
            <p:cNvSpPr/>
            <p:nvPr/>
          </p:nvSpPr>
          <p:spPr>
            <a:xfrm>
              <a:off x="10709797" y="393379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8" name="907 Elipse"/>
            <p:cNvSpPr/>
            <p:nvPr/>
          </p:nvSpPr>
          <p:spPr>
            <a:xfrm>
              <a:off x="11135382" y="393380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09" name="908 Elipse"/>
            <p:cNvSpPr/>
            <p:nvPr/>
          </p:nvSpPr>
          <p:spPr>
            <a:xfrm>
              <a:off x="11135171" y="281547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0" name="909 Elipse"/>
            <p:cNvSpPr/>
            <p:nvPr/>
          </p:nvSpPr>
          <p:spPr>
            <a:xfrm>
              <a:off x="11562974" y="281548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1" name="910 Elipse"/>
            <p:cNvSpPr/>
            <p:nvPr/>
          </p:nvSpPr>
          <p:spPr>
            <a:xfrm>
              <a:off x="11562974" y="2443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2" name="911 Elipse"/>
            <p:cNvSpPr/>
            <p:nvPr/>
          </p:nvSpPr>
          <p:spPr>
            <a:xfrm>
              <a:off x="11988592" y="244357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3" name="912 Elipse"/>
            <p:cNvSpPr/>
            <p:nvPr/>
          </p:nvSpPr>
          <p:spPr>
            <a:xfrm>
              <a:off x="12843999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7" name="916 Elipse"/>
            <p:cNvSpPr/>
            <p:nvPr/>
          </p:nvSpPr>
          <p:spPr>
            <a:xfrm>
              <a:off x="13269586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5" name="924 Elipse"/>
            <p:cNvSpPr/>
            <p:nvPr/>
          </p:nvSpPr>
          <p:spPr>
            <a:xfrm>
              <a:off x="12843999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28" name="927 Elipse"/>
            <p:cNvSpPr/>
            <p:nvPr/>
          </p:nvSpPr>
          <p:spPr>
            <a:xfrm>
              <a:off x="13269586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1" name="930 Elipse"/>
            <p:cNvSpPr/>
            <p:nvPr/>
          </p:nvSpPr>
          <p:spPr>
            <a:xfrm>
              <a:off x="13695174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39" name="938 Elipse"/>
            <p:cNvSpPr/>
            <p:nvPr/>
          </p:nvSpPr>
          <p:spPr>
            <a:xfrm>
              <a:off x="13269586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0" name="939 Elipse"/>
            <p:cNvSpPr/>
            <p:nvPr/>
          </p:nvSpPr>
          <p:spPr>
            <a:xfrm>
              <a:off x="12843999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1" name="940 Elipse"/>
            <p:cNvSpPr/>
            <p:nvPr/>
          </p:nvSpPr>
          <p:spPr>
            <a:xfrm>
              <a:off x="12843999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2" name="941 Elipse"/>
            <p:cNvSpPr/>
            <p:nvPr/>
          </p:nvSpPr>
          <p:spPr>
            <a:xfrm>
              <a:off x="13269586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3" name="942 Elipse"/>
            <p:cNvSpPr/>
            <p:nvPr/>
          </p:nvSpPr>
          <p:spPr>
            <a:xfrm>
              <a:off x="13695174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44" name="943 Elipse"/>
            <p:cNvSpPr/>
            <p:nvPr/>
          </p:nvSpPr>
          <p:spPr>
            <a:xfrm>
              <a:off x="14122974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0" name="949 Elipse"/>
            <p:cNvSpPr/>
            <p:nvPr/>
          </p:nvSpPr>
          <p:spPr>
            <a:xfrm>
              <a:off x="14122974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3" name="952 Elipse"/>
            <p:cNvSpPr/>
            <p:nvPr/>
          </p:nvSpPr>
          <p:spPr>
            <a:xfrm>
              <a:off x="14548559" y="20746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59" name="958 Elipse"/>
            <p:cNvSpPr/>
            <p:nvPr/>
          </p:nvSpPr>
          <p:spPr>
            <a:xfrm>
              <a:off x="14548559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62" name="961 Elipse"/>
            <p:cNvSpPr/>
            <p:nvPr/>
          </p:nvSpPr>
          <p:spPr>
            <a:xfrm>
              <a:off x="14548559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67" name="966 Elipse"/>
            <p:cNvSpPr/>
            <p:nvPr/>
          </p:nvSpPr>
          <p:spPr>
            <a:xfrm>
              <a:off x="12844206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6" name="975 Elipse"/>
            <p:cNvSpPr/>
            <p:nvPr/>
          </p:nvSpPr>
          <p:spPr>
            <a:xfrm>
              <a:off x="13269793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7" name="976 Elipse"/>
            <p:cNvSpPr/>
            <p:nvPr/>
          </p:nvSpPr>
          <p:spPr>
            <a:xfrm>
              <a:off x="12844206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8" name="977 Elipse"/>
            <p:cNvSpPr/>
            <p:nvPr/>
          </p:nvSpPr>
          <p:spPr>
            <a:xfrm>
              <a:off x="13695378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81" name="980 Elipse"/>
            <p:cNvSpPr/>
            <p:nvPr/>
          </p:nvSpPr>
          <p:spPr>
            <a:xfrm>
              <a:off x="14123180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86" name="985 Elipse"/>
            <p:cNvSpPr/>
            <p:nvPr/>
          </p:nvSpPr>
          <p:spPr>
            <a:xfrm>
              <a:off x="14548767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89" name="988 Elipse"/>
            <p:cNvSpPr/>
            <p:nvPr/>
          </p:nvSpPr>
          <p:spPr>
            <a:xfrm>
              <a:off x="14123180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90" name="989 Elipse"/>
            <p:cNvSpPr/>
            <p:nvPr/>
          </p:nvSpPr>
          <p:spPr>
            <a:xfrm>
              <a:off x="14548767" y="356489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93" name="992 Elipse"/>
            <p:cNvSpPr/>
            <p:nvPr/>
          </p:nvSpPr>
          <p:spPr>
            <a:xfrm>
              <a:off x="13269793" y="43134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96" name="995 Elipse"/>
            <p:cNvSpPr/>
            <p:nvPr/>
          </p:nvSpPr>
          <p:spPr>
            <a:xfrm>
              <a:off x="13695380" y="43134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99" name="998 Elipse"/>
            <p:cNvSpPr/>
            <p:nvPr/>
          </p:nvSpPr>
          <p:spPr>
            <a:xfrm>
              <a:off x="14123182" y="43134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2" name="1001 Elipse"/>
            <p:cNvSpPr/>
            <p:nvPr/>
          </p:nvSpPr>
          <p:spPr>
            <a:xfrm>
              <a:off x="14548767" y="43134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5" name="1004 Elipse"/>
            <p:cNvSpPr/>
            <p:nvPr/>
          </p:nvSpPr>
          <p:spPr>
            <a:xfrm>
              <a:off x="13695178" y="31903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6" name="1005 Elipse"/>
            <p:cNvSpPr/>
            <p:nvPr/>
          </p:nvSpPr>
          <p:spPr>
            <a:xfrm>
              <a:off x="13269799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7" name="1006 Elipse"/>
            <p:cNvSpPr/>
            <p:nvPr/>
          </p:nvSpPr>
          <p:spPr>
            <a:xfrm>
              <a:off x="13695384" y="393679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8" name="1007 Elipse"/>
            <p:cNvSpPr/>
            <p:nvPr/>
          </p:nvSpPr>
          <p:spPr>
            <a:xfrm>
              <a:off x="13695174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09" name="1008 Elipse"/>
            <p:cNvSpPr/>
            <p:nvPr/>
          </p:nvSpPr>
          <p:spPr>
            <a:xfrm>
              <a:off x="14122976" y="281847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10" name="1009 Elipse"/>
            <p:cNvSpPr/>
            <p:nvPr/>
          </p:nvSpPr>
          <p:spPr>
            <a:xfrm>
              <a:off x="14122976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11" name="1010 Elipse"/>
            <p:cNvSpPr/>
            <p:nvPr/>
          </p:nvSpPr>
          <p:spPr>
            <a:xfrm>
              <a:off x="14548594" y="244656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12" name="1011 Elipse"/>
            <p:cNvSpPr/>
            <p:nvPr/>
          </p:nvSpPr>
          <p:spPr>
            <a:xfrm>
              <a:off x="9858412" y="46900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18" name="1017 Elipse"/>
            <p:cNvSpPr/>
            <p:nvPr/>
          </p:nvSpPr>
          <p:spPr>
            <a:xfrm>
              <a:off x="9858412" y="50619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24" name="1023 Elipse"/>
            <p:cNvSpPr/>
            <p:nvPr/>
          </p:nvSpPr>
          <p:spPr>
            <a:xfrm>
              <a:off x="9858412" y="543381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25" name="1024 Elipse"/>
            <p:cNvSpPr/>
            <p:nvPr/>
          </p:nvSpPr>
          <p:spPr>
            <a:xfrm>
              <a:off x="10283999" y="543381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29" name="1028 Elipse"/>
            <p:cNvSpPr/>
            <p:nvPr/>
          </p:nvSpPr>
          <p:spPr>
            <a:xfrm>
              <a:off x="10709584" y="543381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38" name="1037 Elipse"/>
            <p:cNvSpPr/>
            <p:nvPr/>
          </p:nvSpPr>
          <p:spPr>
            <a:xfrm>
              <a:off x="10709584" y="50619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39" name="1038 Elipse"/>
            <p:cNvSpPr/>
            <p:nvPr/>
          </p:nvSpPr>
          <p:spPr>
            <a:xfrm>
              <a:off x="10283999" y="50619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40" name="1039 Elipse"/>
            <p:cNvSpPr/>
            <p:nvPr/>
          </p:nvSpPr>
          <p:spPr>
            <a:xfrm>
              <a:off x="10283999" y="46900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41" name="1040 Elipse"/>
            <p:cNvSpPr/>
            <p:nvPr/>
          </p:nvSpPr>
          <p:spPr>
            <a:xfrm>
              <a:off x="10709584" y="46900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42" name="1041 Elipse"/>
            <p:cNvSpPr/>
            <p:nvPr/>
          </p:nvSpPr>
          <p:spPr>
            <a:xfrm>
              <a:off x="11135171" y="46900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47" name="1046 Elipse"/>
            <p:cNvSpPr/>
            <p:nvPr/>
          </p:nvSpPr>
          <p:spPr>
            <a:xfrm>
              <a:off x="11562974" y="543381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56" name="1055 Elipse"/>
            <p:cNvSpPr/>
            <p:nvPr/>
          </p:nvSpPr>
          <p:spPr>
            <a:xfrm>
              <a:off x="11988558" y="50619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57" name="1056 Elipse"/>
            <p:cNvSpPr/>
            <p:nvPr/>
          </p:nvSpPr>
          <p:spPr>
            <a:xfrm>
              <a:off x="9858618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63" name="1062 Elipse"/>
            <p:cNvSpPr/>
            <p:nvPr/>
          </p:nvSpPr>
          <p:spPr>
            <a:xfrm>
              <a:off x="9858618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64" name="1063 Elipse"/>
            <p:cNvSpPr/>
            <p:nvPr/>
          </p:nvSpPr>
          <p:spPr>
            <a:xfrm>
              <a:off x="10284205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74" name="1073 Elipse"/>
            <p:cNvSpPr/>
            <p:nvPr/>
          </p:nvSpPr>
          <p:spPr>
            <a:xfrm>
              <a:off x="10709792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75" name="1074 Elipse"/>
            <p:cNvSpPr/>
            <p:nvPr/>
          </p:nvSpPr>
          <p:spPr>
            <a:xfrm>
              <a:off x="10284205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76" name="1075 Elipse"/>
            <p:cNvSpPr/>
            <p:nvPr/>
          </p:nvSpPr>
          <p:spPr>
            <a:xfrm>
              <a:off x="11135377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79" name="1078 Elipse"/>
            <p:cNvSpPr/>
            <p:nvPr/>
          </p:nvSpPr>
          <p:spPr>
            <a:xfrm>
              <a:off x="11563178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84" name="1083 Elipse"/>
            <p:cNvSpPr/>
            <p:nvPr/>
          </p:nvSpPr>
          <p:spPr>
            <a:xfrm>
              <a:off x="11988765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87" name="1086 Elipse"/>
            <p:cNvSpPr/>
            <p:nvPr/>
          </p:nvSpPr>
          <p:spPr>
            <a:xfrm>
              <a:off x="11563178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88" name="1087 Elipse"/>
            <p:cNvSpPr/>
            <p:nvPr/>
          </p:nvSpPr>
          <p:spPr>
            <a:xfrm>
              <a:off x="11988765" y="580834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95" name="1094 Elipse"/>
            <p:cNvSpPr/>
            <p:nvPr/>
          </p:nvSpPr>
          <p:spPr>
            <a:xfrm>
              <a:off x="12415764" y="50649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96" name="1095 Elipse"/>
            <p:cNvSpPr/>
            <p:nvPr/>
          </p:nvSpPr>
          <p:spPr>
            <a:xfrm>
              <a:off x="12415764" y="46930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99" name="1098 Elipse"/>
            <p:cNvSpPr/>
            <p:nvPr/>
          </p:nvSpPr>
          <p:spPr>
            <a:xfrm>
              <a:off x="12415975" y="618323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02" name="1101 Elipse"/>
            <p:cNvSpPr/>
            <p:nvPr/>
          </p:nvSpPr>
          <p:spPr>
            <a:xfrm>
              <a:off x="12415975" y="5811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03" name="1102 Elipse"/>
            <p:cNvSpPr/>
            <p:nvPr/>
          </p:nvSpPr>
          <p:spPr>
            <a:xfrm>
              <a:off x="9858616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04" name="1103 Elipse"/>
            <p:cNvSpPr/>
            <p:nvPr/>
          </p:nvSpPr>
          <p:spPr>
            <a:xfrm>
              <a:off x="10284201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08" name="1107 Elipse"/>
            <p:cNvSpPr/>
            <p:nvPr/>
          </p:nvSpPr>
          <p:spPr>
            <a:xfrm>
              <a:off x="10709790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11" name="1110 Elipse"/>
            <p:cNvSpPr/>
            <p:nvPr/>
          </p:nvSpPr>
          <p:spPr>
            <a:xfrm>
              <a:off x="11135375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14" name="1113 Elipse"/>
            <p:cNvSpPr/>
            <p:nvPr/>
          </p:nvSpPr>
          <p:spPr>
            <a:xfrm>
              <a:off x="11563175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17" name="1116 Elipse"/>
            <p:cNvSpPr/>
            <p:nvPr/>
          </p:nvSpPr>
          <p:spPr>
            <a:xfrm>
              <a:off x="11988762" y="655685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0" name="1119 Elipse"/>
            <p:cNvSpPr/>
            <p:nvPr/>
          </p:nvSpPr>
          <p:spPr>
            <a:xfrm>
              <a:off x="12415973" y="655984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3" name="1122 Elipse"/>
            <p:cNvSpPr/>
            <p:nvPr/>
          </p:nvSpPr>
          <p:spPr>
            <a:xfrm>
              <a:off x="11135171" y="543381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4" name="1123 Elipse"/>
            <p:cNvSpPr/>
            <p:nvPr/>
          </p:nvSpPr>
          <p:spPr>
            <a:xfrm>
              <a:off x="10709792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5" name="1124 Elipse"/>
            <p:cNvSpPr/>
            <p:nvPr/>
          </p:nvSpPr>
          <p:spPr>
            <a:xfrm>
              <a:off x="11135379" y="618023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6" name="1125 Elipse"/>
            <p:cNvSpPr/>
            <p:nvPr/>
          </p:nvSpPr>
          <p:spPr>
            <a:xfrm>
              <a:off x="11135169" y="506191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7" name="1126 Elipse"/>
            <p:cNvSpPr/>
            <p:nvPr/>
          </p:nvSpPr>
          <p:spPr>
            <a:xfrm>
              <a:off x="11562969" y="506192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8" name="1127 Elipse"/>
            <p:cNvSpPr/>
            <p:nvPr/>
          </p:nvSpPr>
          <p:spPr>
            <a:xfrm>
              <a:off x="11562969" y="46900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29" name="1128 Elipse"/>
            <p:cNvSpPr/>
            <p:nvPr/>
          </p:nvSpPr>
          <p:spPr>
            <a:xfrm>
              <a:off x="11988589" y="469001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48" name="1147 Elipse"/>
            <p:cNvSpPr/>
            <p:nvPr/>
          </p:nvSpPr>
          <p:spPr>
            <a:xfrm>
              <a:off x="13269584" y="50649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49" name="1148 Elipse"/>
            <p:cNvSpPr/>
            <p:nvPr/>
          </p:nvSpPr>
          <p:spPr>
            <a:xfrm>
              <a:off x="12843997" y="50649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50" name="1149 Elipse"/>
            <p:cNvSpPr/>
            <p:nvPr/>
          </p:nvSpPr>
          <p:spPr>
            <a:xfrm>
              <a:off x="12843997" y="46930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51" name="1150 Elipse"/>
            <p:cNvSpPr/>
            <p:nvPr/>
          </p:nvSpPr>
          <p:spPr>
            <a:xfrm>
              <a:off x="13269584" y="46930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62" name="1161 Elipse"/>
            <p:cNvSpPr/>
            <p:nvPr/>
          </p:nvSpPr>
          <p:spPr>
            <a:xfrm>
              <a:off x="14548556" y="543680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65" name="1164 Elipse"/>
            <p:cNvSpPr/>
            <p:nvPr/>
          </p:nvSpPr>
          <p:spPr>
            <a:xfrm>
              <a:off x="14548556" y="50649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0" name="1169 Elipse"/>
            <p:cNvSpPr/>
            <p:nvPr/>
          </p:nvSpPr>
          <p:spPr>
            <a:xfrm>
              <a:off x="12844201" y="618323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79" name="1178 Elipse"/>
            <p:cNvSpPr/>
            <p:nvPr/>
          </p:nvSpPr>
          <p:spPr>
            <a:xfrm>
              <a:off x="13269790" y="5811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0" name="1179 Elipse"/>
            <p:cNvSpPr/>
            <p:nvPr/>
          </p:nvSpPr>
          <p:spPr>
            <a:xfrm>
              <a:off x="12844201" y="5811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1" name="1180 Elipse"/>
            <p:cNvSpPr/>
            <p:nvPr/>
          </p:nvSpPr>
          <p:spPr>
            <a:xfrm>
              <a:off x="13695373" y="5811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88" name="1187 Elipse"/>
            <p:cNvSpPr/>
            <p:nvPr/>
          </p:nvSpPr>
          <p:spPr>
            <a:xfrm>
              <a:off x="14548763" y="618323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1" name="1190 Elipse"/>
            <p:cNvSpPr/>
            <p:nvPr/>
          </p:nvSpPr>
          <p:spPr>
            <a:xfrm>
              <a:off x="14548763" y="58113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2" name="1191 Elipse"/>
            <p:cNvSpPr/>
            <p:nvPr/>
          </p:nvSpPr>
          <p:spPr>
            <a:xfrm>
              <a:off x="12844201" y="655984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5" name="1194 Elipse"/>
            <p:cNvSpPr/>
            <p:nvPr/>
          </p:nvSpPr>
          <p:spPr>
            <a:xfrm>
              <a:off x="13269790" y="655984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98" name="1197 Elipse"/>
            <p:cNvSpPr/>
            <p:nvPr/>
          </p:nvSpPr>
          <p:spPr>
            <a:xfrm>
              <a:off x="13695378" y="655984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3" name="1202 Elipse"/>
            <p:cNvSpPr/>
            <p:nvPr/>
          </p:nvSpPr>
          <p:spPr>
            <a:xfrm>
              <a:off x="14548763" y="655984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6" name="1205 Elipse"/>
            <p:cNvSpPr/>
            <p:nvPr/>
          </p:nvSpPr>
          <p:spPr>
            <a:xfrm>
              <a:off x="13269795" y="618323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7" name="1206 Elipse"/>
            <p:cNvSpPr/>
            <p:nvPr/>
          </p:nvSpPr>
          <p:spPr>
            <a:xfrm>
              <a:off x="13695382" y="618323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8" name="1207 Elipse"/>
            <p:cNvSpPr/>
            <p:nvPr/>
          </p:nvSpPr>
          <p:spPr>
            <a:xfrm>
              <a:off x="14548590" y="46930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09" name="1208 Elipse"/>
            <p:cNvSpPr/>
            <p:nvPr/>
          </p:nvSpPr>
          <p:spPr>
            <a:xfrm>
              <a:off x="14966783" y="207423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15" name="1214 Elipse"/>
            <p:cNvSpPr/>
            <p:nvPr/>
          </p:nvSpPr>
          <p:spPr>
            <a:xfrm>
              <a:off x="14966783" y="318992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18" name="1217 Elipse"/>
            <p:cNvSpPr/>
            <p:nvPr/>
          </p:nvSpPr>
          <p:spPr>
            <a:xfrm>
              <a:off x="14966783" y="281803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1" name="1220 Elipse"/>
            <p:cNvSpPr/>
            <p:nvPr/>
          </p:nvSpPr>
          <p:spPr>
            <a:xfrm>
              <a:off x="14966989" y="3936352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4" name="1223 Elipse"/>
            <p:cNvSpPr/>
            <p:nvPr/>
          </p:nvSpPr>
          <p:spPr>
            <a:xfrm>
              <a:off x="14966989" y="3564456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5" name="1224 Elipse"/>
            <p:cNvSpPr/>
            <p:nvPr/>
          </p:nvSpPr>
          <p:spPr>
            <a:xfrm>
              <a:off x="14966989" y="431297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28" name="1227 Elipse"/>
            <p:cNvSpPr/>
            <p:nvPr/>
          </p:nvSpPr>
          <p:spPr>
            <a:xfrm>
              <a:off x="14966816" y="244612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34" name="1233 Elipse"/>
            <p:cNvSpPr/>
            <p:nvPr/>
          </p:nvSpPr>
          <p:spPr>
            <a:xfrm>
              <a:off x="14966783" y="543636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38" name="1237 Elipse"/>
            <p:cNvSpPr/>
            <p:nvPr/>
          </p:nvSpPr>
          <p:spPr>
            <a:xfrm>
              <a:off x="14966783" y="506447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1" name="1240 Elipse"/>
            <p:cNvSpPr/>
            <p:nvPr/>
          </p:nvSpPr>
          <p:spPr>
            <a:xfrm>
              <a:off x="14966989" y="6182790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4" name="1243 Elipse"/>
            <p:cNvSpPr/>
            <p:nvPr/>
          </p:nvSpPr>
          <p:spPr>
            <a:xfrm>
              <a:off x="14966989" y="5810891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5" name="1244 Elipse"/>
            <p:cNvSpPr/>
            <p:nvPr/>
          </p:nvSpPr>
          <p:spPr>
            <a:xfrm>
              <a:off x="14966987" y="655940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8" name="1247 Elipse"/>
            <p:cNvSpPr/>
            <p:nvPr/>
          </p:nvSpPr>
          <p:spPr>
            <a:xfrm>
              <a:off x="14966812" y="469256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0" name="1249 Elipse"/>
            <p:cNvSpPr/>
            <p:nvPr/>
          </p:nvSpPr>
          <p:spPr>
            <a:xfrm>
              <a:off x="11988550" y="543380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1" name="1250 Elipse"/>
            <p:cNvSpPr/>
            <p:nvPr/>
          </p:nvSpPr>
          <p:spPr>
            <a:xfrm>
              <a:off x="12415758" y="54368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2" name="1251 Elipse"/>
            <p:cNvSpPr/>
            <p:nvPr/>
          </p:nvSpPr>
          <p:spPr>
            <a:xfrm>
              <a:off x="12843991" y="54368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3" name="1252 Elipse"/>
            <p:cNvSpPr/>
            <p:nvPr/>
          </p:nvSpPr>
          <p:spPr>
            <a:xfrm>
              <a:off x="13269578" y="54368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4" name="1253 Elipse"/>
            <p:cNvSpPr/>
            <p:nvPr/>
          </p:nvSpPr>
          <p:spPr>
            <a:xfrm>
              <a:off x="13695169" y="54368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7" name="1256 Elipse"/>
            <p:cNvSpPr/>
            <p:nvPr/>
          </p:nvSpPr>
          <p:spPr>
            <a:xfrm>
              <a:off x="13695165" y="506490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8" name="1257 Elipse"/>
            <p:cNvSpPr/>
            <p:nvPr/>
          </p:nvSpPr>
          <p:spPr>
            <a:xfrm>
              <a:off x="13695165" y="469300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9" name="1258 Elipse"/>
            <p:cNvSpPr/>
            <p:nvPr/>
          </p:nvSpPr>
          <p:spPr>
            <a:xfrm>
              <a:off x="14122965" y="4693004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0" name="1259 Elipse"/>
            <p:cNvSpPr/>
            <p:nvPr/>
          </p:nvSpPr>
          <p:spPr>
            <a:xfrm>
              <a:off x="14122965" y="506490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2" name="1261 Elipse"/>
            <p:cNvSpPr/>
            <p:nvPr/>
          </p:nvSpPr>
          <p:spPr>
            <a:xfrm>
              <a:off x="14122963" y="5436803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5" name="1264 Elipse"/>
            <p:cNvSpPr/>
            <p:nvPr/>
          </p:nvSpPr>
          <p:spPr>
            <a:xfrm>
              <a:off x="14123169" y="5811328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6" name="1265 Elipse"/>
            <p:cNvSpPr/>
            <p:nvPr/>
          </p:nvSpPr>
          <p:spPr>
            <a:xfrm>
              <a:off x="14123169" y="6183229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7" name="1266 Elipse"/>
            <p:cNvSpPr/>
            <p:nvPr/>
          </p:nvSpPr>
          <p:spPr>
            <a:xfrm>
              <a:off x="14123169" y="6559845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8" name="1267 Elipse"/>
            <p:cNvSpPr/>
            <p:nvPr/>
          </p:nvSpPr>
          <p:spPr>
            <a:xfrm>
              <a:off x="12844192" y="4313407"/>
              <a:ext cx="106397" cy="106257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9" name="1268 Elipse"/>
            <p:cNvSpPr/>
            <p:nvPr/>
          </p:nvSpPr>
          <p:spPr>
            <a:xfrm>
              <a:off x="12417431" y="4311607"/>
              <a:ext cx="108000" cy="108000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model</a:t>
            </a:r>
            <a:endParaRPr lang="en-US" dirty="0"/>
          </a:p>
        </p:txBody>
      </p:sp>
      <p:sp>
        <p:nvSpPr>
          <p:cNvPr id="2093" name="209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2092" name="209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1263 Grupo"/>
          <p:cNvGrpSpPr/>
          <p:nvPr/>
        </p:nvGrpSpPr>
        <p:grpSpPr>
          <a:xfrm>
            <a:off x="779436" y="1983289"/>
            <a:ext cx="3052784" cy="1425073"/>
            <a:chOff x="285720" y="2000240"/>
            <a:chExt cx="3052784" cy="1425073"/>
          </a:xfrm>
        </p:grpSpPr>
        <p:cxnSp>
          <p:nvCxnSpPr>
            <p:cNvPr id="1233" name="1232 Conector curvado"/>
            <p:cNvCxnSpPr>
              <a:stCxn id="1249" idx="4"/>
              <a:endCxn id="1235" idx="0"/>
            </p:cNvCxnSpPr>
            <p:nvPr/>
          </p:nvCxnSpPr>
          <p:spPr bwMode="auto">
            <a:xfrm rot="16200000" flipH="1">
              <a:off x="1513601" y="1808210"/>
              <a:ext cx="642942" cy="217001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  <p:sp>
          <p:nvSpPr>
            <p:cNvPr id="1235" name="1234 Elipse"/>
            <p:cNvSpPr/>
            <p:nvPr/>
          </p:nvSpPr>
          <p:spPr>
            <a:xfrm>
              <a:off x="2814625" y="3214686"/>
              <a:ext cx="210904" cy="210627"/>
            </a:xfrm>
            <a:prstGeom prst="ellipse">
              <a:avLst/>
            </a:prstGeom>
            <a:gradFill>
              <a:gsLst>
                <a:gs pos="0">
                  <a:schemeClr val="tx2">
                    <a:lumMod val="95000"/>
                    <a:lumOff val="5000"/>
                  </a:schemeClr>
                </a:gs>
                <a:gs pos="80000">
                  <a:schemeClr val="tx2">
                    <a:lumMod val="50000"/>
                    <a:lumOff val="50000"/>
                  </a:schemeClr>
                </a:gs>
                <a:gs pos="100000">
                  <a:schemeClr val="tx2">
                    <a:lumMod val="85000"/>
                    <a:lumOff val="15000"/>
                  </a:schemeClr>
                </a:gs>
              </a:gsLst>
            </a:gra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9" name="1248 Elipse"/>
            <p:cNvSpPr/>
            <p:nvPr/>
          </p:nvSpPr>
          <p:spPr bwMode="auto">
            <a:xfrm>
              <a:off x="285720" y="2000240"/>
              <a:ext cx="928694" cy="571504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v</a:t>
              </a:r>
              <a:r>
                <a:rPr lang="en-US" smtClean="0">
                  <a:solidFill>
                    <a:schemeClr val="tx2"/>
                  </a:solidFill>
                  <a:cs typeface="Arial" pitchFamily="34" charset="0"/>
                  <a:sym typeface="Mathematica1"/>
                </a:rPr>
                <a:t> </a:t>
              </a:r>
              <a:r>
                <a:rPr lang="el-GR" smtClean="0">
                  <a:solidFill>
                    <a:schemeClr val="tx2"/>
                  </a:solidFill>
                  <a:latin typeface="Times New Roman"/>
                  <a:cs typeface="Times New Roman"/>
                  <a:sym typeface="Mathematica1"/>
                </a:rPr>
                <a:t>ϵ</a:t>
              </a:r>
              <a:r>
                <a:rPr lang="es-ES" smtClean="0">
                  <a:solidFill>
                    <a:schemeClr val="tx2"/>
                  </a:solidFill>
                  <a:latin typeface="Times New Roman"/>
                  <a:cs typeface="Times New Roman"/>
                  <a:sym typeface="Mathematica1"/>
                </a:rPr>
                <a:t> </a:t>
              </a:r>
              <a:r>
                <a:rPr lang="es-ES" smtClean="0">
                  <a:solidFill>
                    <a:schemeClr val="tx2"/>
                  </a:solidFill>
                  <a:latin typeface="Arial Unicode MS"/>
                  <a:ea typeface="Arial Unicode MS"/>
                  <a:cs typeface="Arial Unicode MS"/>
                  <a:sym typeface="Mathematica1"/>
                </a:rPr>
                <a:t>ℤ</a:t>
              </a:r>
              <a:r>
                <a:rPr lang="en-US" sz="1200" i="1" baseline="50000" smtClean="0">
                  <a:solidFill>
                    <a:schemeClr val="tx2"/>
                  </a:solidFill>
                </a:rPr>
                <a:t>2</a:t>
              </a:r>
              <a:r>
                <a:rPr lang="es-AR" smtClean="0">
                  <a:solidFill>
                    <a:schemeClr val="tx2"/>
                  </a:solidFill>
                </a:rPr>
                <a:t>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56" name="TextBox 718"/>
            <p:cNvSpPr txBox="1"/>
            <p:nvPr/>
          </p:nvSpPr>
          <p:spPr>
            <a:xfrm>
              <a:off x="2767000" y="2990847"/>
              <a:ext cx="571504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v</a:t>
              </a:r>
              <a:endParaRPr lang="en-US" b="1" i="1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5" name="2090 Grupo"/>
          <p:cNvGrpSpPr/>
          <p:nvPr/>
        </p:nvGrpSpPr>
        <p:grpSpPr>
          <a:xfrm>
            <a:off x="0" y="2227254"/>
            <a:ext cx="4102098" cy="1701812"/>
            <a:chOff x="0" y="2227254"/>
            <a:chExt cx="4102098" cy="1701812"/>
          </a:xfrm>
        </p:grpSpPr>
        <p:sp>
          <p:nvSpPr>
            <p:cNvPr id="954" name="953 Elipse"/>
            <p:cNvSpPr/>
            <p:nvPr/>
          </p:nvSpPr>
          <p:spPr bwMode="auto">
            <a:xfrm>
              <a:off x="0" y="2857496"/>
              <a:ext cx="1857388" cy="107157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s-AR" sz="1600" b="1" i="1" dirty="0" smtClean="0">
                  <a:solidFill>
                    <a:schemeClr val="tx2"/>
                  </a:solidFill>
                  <a:cs typeface="Arial" pitchFamily="34" charset="0"/>
                  <a:sym typeface="Mathematica1"/>
                </a:rPr>
                <a:t>u 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at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distance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 1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from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es-AR" sz="1600" b="1" i="1" dirty="0" smtClean="0">
                  <a:solidFill>
                    <a:schemeClr val="tx2"/>
                  </a:solidFill>
                  <a:cs typeface="Arial" pitchFamily="34" charset="0"/>
                  <a:sym typeface="Mathematica1"/>
                </a:rPr>
                <a:t>v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grpSp>
          <p:nvGrpSpPr>
            <p:cNvPr id="6" name="2078 Grupo"/>
            <p:cNvGrpSpPr/>
            <p:nvPr/>
          </p:nvGrpSpPr>
          <p:grpSpPr>
            <a:xfrm>
              <a:off x="3130540" y="2227254"/>
              <a:ext cx="971558" cy="306398"/>
              <a:chOff x="3130540" y="2227254"/>
              <a:chExt cx="971558" cy="306398"/>
            </a:xfrm>
          </p:grpSpPr>
          <p:cxnSp>
            <p:nvCxnSpPr>
              <p:cNvPr id="961" name="960 Conector recto"/>
              <p:cNvCxnSpPr/>
              <p:nvPr/>
            </p:nvCxnSpPr>
            <p:spPr>
              <a:xfrm rot="10800000" flipV="1">
                <a:off x="3462330" y="2533644"/>
                <a:ext cx="321401" cy="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lumMod val="10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58" name="TextBox 718"/>
              <p:cNvSpPr txBox="1"/>
              <p:nvPr/>
            </p:nvSpPr>
            <p:spPr>
              <a:xfrm>
                <a:off x="3130540" y="2227254"/>
                <a:ext cx="300040" cy="285752"/>
              </a:xfrm>
              <a:prstGeom prst="rect">
                <a:avLst/>
              </a:prstGeom>
              <a:noFill/>
              <a:ln cap="flat">
                <a:noFill/>
                <a:round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b="1" i="1" dirty="0" smtClean="0">
                    <a:solidFill>
                      <a:schemeClr val="tx2"/>
                    </a:solidFill>
                    <a:latin typeface="+mn-lt"/>
                  </a:rPr>
                  <a:t>u</a:t>
                </a:r>
                <a:endParaRPr lang="en-US" b="1" i="1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60" name="TextBox 718"/>
              <p:cNvSpPr txBox="1"/>
              <p:nvPr/>
            </p:nvSpPr>
            <p:spPr>
              <a:xfrm>
                <a:off x="3802058" y="2239954"/>
                <a:ext cx="300040" cy="285752"/>
              </a:xfrm>
              <a:prstGeom prst="rect">
                <a:avLst/>
              </a:prstGeom>
              <a:noFill/>
              <a:ln cap="flat">
                <a:noFill/>
                <a:round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b="1" i="1" dirty="0" smtClean="0">
                    <a:solidFill>
                      <a:schemeClr val="tx2"/>
                    </a:solidFill>
                    <a:latin typeface="+mn-lt"/>
                  </a:rPr>
                  <a:t>v</a:t>
                </a:r>
                <a:endParaRPr lang="en-US" b="1" i="1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cxnSp>
          <p:nvCxnSpPr>
            <p:cNvPr id="2081" name="2080 Conector curvado"/>
            <p:cNvCxnSpPr>
              <a:stCxn id="954" idx="6"/>
            </p:cNvCxnSpPr>
            <p:nvPr/>
          </p:nvCxnSpPr>
          <p:spPr bwMode="auto">
            <a:xfrm flipV="1">
              <a:off x="1857388" y="2643182"/>
              <a:ext cx="1785918" cy="750099"/>
            </a:xfrm>
            <a:prstGeom prst="curvedConnector3">
              <a:avLst>
                <a:gd name="adj1" fmla="val 102623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</p:grpSp>
      <p:grpSp>
        <p:nvGrpSpPr>
          <p:cNvPr id="7" name="1823 Grupo"/>
          <p:cNvGrpSpPr/>
          <p:nvPr/>
        </p:nvGrpSpPr>
        <p:grpSpPr>
          <a:xfrm>
            <a:off x="193644" y="4120520"/>
            <a:ext cx="3592538" cy="2123138"/>
            <a:chOff x="193644" y="4120520"/>
            <a:chExt cx="3592538" cy="2123138"/>
          </a:xfrm>
        </p:grpSpPr>
        <p:sp>
          <p:nvSpPr>
            <p:cNvPr id="1255" name="1254 Elipse"/>
            <p:cNvSpPr/>
            <p:nvPr/>
          </p:nvSpPr>
          <p:spPr bwMode="auto">
            <a:xfrm>
              <a:off x="193644" y="5243526"/>
              <a:ext cx="2714644" cy="10001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2"/>
                  </a:solidFill>
                  <a:latin typeface="Calibri" pitchFamily="34" charset="0"/>
                </a:rPr>
                <a:t>P(</a:t>
              </a:r>
              <a:r>
                <a:rPr lang="en-US" sz="1600" b="1" i="1" dirty="0" smtClean="0">
                  <a:solidFill>
                    <a:schemeClr val="tx2"/>
                  </a:solidFill>
                </a:rPr>
                <a:t>e</a:t>
              </a:r>
              <a:r>
                <a:rPr lang="en-US" sz="1600" i="1" dirty="0" smtClean="0">
                  <a:solidFill>
                    <a:schemeClr val="tx2"/>
                  </a:solidFill>
                </a:rPr>
                <a:t> </a:t>
              </a:r>
              <a:r>
                <a:rPr lang="en-US" sz="1600" i="1" dirty="0" smtClean="0">
                  <a:solidFill>
                    <a:schemeClr val="tx2"/>
                  </a:solidFill>
                  <a:latin typeface="Calibri" pitchFamily="34" charset="0"/>
                </a:rPr>
                <a:t>“open”) </a:t>
              </a:r>
              <a:r>
                <a:rPr lang="en-US" sz="1600" dirty="0" smtClean="0">
                  <a:solidFill>
                    <a:schemeClr val="tx2"/>
                  </a:solidFill>
                  <a:latin typeface="Calibri" pitchFamily="34" charset="0"/>
                </a:rPr>
                <a:t>= </a:t>
              </a:r>
              <a:r>
                <a:rPr lang="en-US" sz="1600" b="1" i="1" dirty="0" smtClean="0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endParaRPr lang="en-US" sz="1600" dirty="0" smtClean="0">
                <a:solidFill>
                  <a:schemeClr val="tx2"/>
                </a:solidFill>
                <a:latin typeface="Calibri" pitchFamily="34" charset="0"/>
              </a:endParaRPr>
            </a:p>
            <a:p>
              <a:pPr algn="ctr"/>
              <a:r>
                <a:rPr lang="en-US" sz="1600" i="1" dirty="0" smtClean="0">
                  <a:solidFill>
                    <a:schemeClr val="tx2"/>
                  </a:solidFill>
                  <a:latin typeface="Calibri" pitchFamily="34" charset="0"/>
                </a:rPr>
                <a:t>P(</a:t>
              </a:r>
              <a:r>
                <a:rPr lang="en-US" sz="1600" b="1" i="1" dirty="0" smtClean="0">
                  <a:solidFill>
                    <a:schemeClr val="tx2"/>
                  </a:solidFill>
                </a:rPr>
                <a:t>e</a:t>
              </a:r>
              <a:r>
                <a:rPr lang="en-US" sz="1600" i="1" dirty="0" smtClean="0">
                  <a:solidFill>
                    <a:schemeClr val="tx2"/>
                  </a:solidFill>
                </a:rPr>
                <a:t> </a:t>
              </a:r>
              <a:r>
                <a:rPr lang="en-US" sz="1600" i="1" dirty="0" smtClean="0">
                  <a:solidFill>
                    <a:schemeClr val="tx2"/>
                  </a:solidFill>
                  <a:latin typeface="Calibri" pitchFamily="34" charset="0"/>
                </a:rPr>
                <a:t>“close”) </a:t>
              </a:r>
              <a:r>
                <a:rPr lang="en-US" sz="1600" dirty="0" smtClean="0">
                  <a:solidFill>
                    <a:schemeClr val="tx2"/>
                  </a:solidFill>
                  <a:latin typeface="Calibri" pitchFamily="34" charset="0"/>
                </a:rPr>
                <a:t>= 1 - </a:t>
              </a:r>
              <a:r>
                <a:rPr lang="en-US" sz="1600" b="1" i="1" dirty="0" smtClean="0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endParaRPr lang="en-US" sz="1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261" name="TextBox 718"/>
            <p:cNvSpPr txBox="1"/>
            <p:nvPr/>
          </p:nvSpPr>
          <p:spPr>
            <a:xfrm>
              <a:off x="3473124" y="4120520"/>
              <a:ext cx="285752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e</a:t>
              </a:r>
              <a:endParaRPr lang="en-US" b="1" i="1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1263" name="1262 Conector recto"/>
            <p:cNvCxnSpPr/>
            <p:nvPr/>
          </p:nvCxnSpPr>
          <p:spPr>
            <a:xfrm rot="10800000" flipV="1">
              <a:off x="3464781" y="4398644"/>
              <a:ext cx="321401" cy="8"/>
            </a:xfrm>
            <a:prstGeom prst="line">
              <a:avLst/>
            </a:prstGeom>
            <a:ln>
              <a:gradFill>
                <a:gsLst>
                  <a:gs pos="0">
                    <a:schemeClr val="accent2"/>
                  </a:gs>
                  <a:gs pos="50000">
                    <a:schemeClr val="accent2">
                      <a:lumMod val="1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71" name="1270 Conector curvado"/>
            <p:cNvCxnSpPr>
              <a:stCxn id="1255" idx="0"/>
              <a:endCxn id="1261" idx="2"/>
            </p:cNvCxnSpPr>
            <p:nvPr/>
          </p:nvCxnSpPr>
          <p:spPr bwMode="auto">
            <a:xfrm rot="5400000" flipH="1" flipV="1">
              <a:off x="2164856" y="3792382"/>
              <a:ext cx="837254" cy="206503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</p:grpSp>
      <p:grpSp>
        <p:nvGrpSpPr>
          <p:cNvPr id="8" name="3285 Grupo"/>
          <p:cNvGrpSpPr/>
          <p:nvPr/>
        </p:nvGrpSpPr>
        <p:grpSpPr>
          <a:xfrm>
            <a:off x="2916226" y="3121023"/>
            <a:ext cx="5156236" cy="2627331"/>
            <a:chOff x="4202110" y="3487738"/>
            <a:chExt cx="5156236" cy="2627331"/>
          </a:xfrm>
        </p:grpSpPr>
        <p:grpSp>
          <p:nvGrpSpPr>
            <p:cNvPr id="9" name="3284 Grupo"/>
            <p:cNvGrpSpPr/>
            <p:nvPr/>
          </p:nvGrpSpPr>
          <p:grpSpPr>
            <a:xfrm>
              <a:off x="4202110" y="3958463"/>
              <a:ext cx="2241016" cy="1976079"/>
              <a:chOff x="4202110" y="3958463"/>
              <a:chExt cx="2241016" cy="1976079"/>
            </a:xfrm>
          </p:grpSpPr>
          <p:cxnSp>
            <p:nvCxnSpPr>
              <p:cNvPr id="1290" name="1289 Conector recto"/>
              <p:cNvCxnSpPr>
                <a:stCxn id="1311" idx="0"/>
                <a:endCxn id="1291" idx="4"/>
              </p:cNvCxnSpPr>
              <p:nvPr/>
            </p:nvCxnSpPr>
            <p:spPr>
              <a:xfrm rot="5400000" flipH="1" flipV="1">
                <a:off x="4122494" y="4946047"/>
                <a:ext cx="265642" cy="142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91" name="1290 Elipse"/>
              <p:cNvSpPr/>
              <p:nvPr/>
            </p:nvSpPr>
            <p:spPr>
              <a:xfrm>
                <a:off x="4202118" y="4706971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cxnSp>
            <p:nvCxnSpPr>
              <p:cNvPr id="1292" name="1291 Conector recto"/>
              <p:cNvCxnSpPr>
                <a:stCxn id="1294" idx="2"/>
                <a:endCxn id="1291" idx="6"/>
              </p:cNvCxnSpPr>
              <p:nvPr/>
            </p:nvCxnSpPr>
            <p:spPr>
              <a:xfrm rot="10800000">
                <a:off x="4308515" y="4760099"/>
                <a:ext cx="320811" cy="299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3" name="1292 Conector recto"/>
              <p:cNvCxnSpPr>
                <a:stCxn id="1312" idx="2"/>
                <a:endCxn id="1311" idx="6"/>
              </p:cNvCxnSpPr>
              <p:nvPr/>
            </p:nvCxnSpPr>
            <p:spPr>
              <a:xfrm rot="10800000">
                <a:off x="4308515" y="5132000"/>
                <a:ext cx="320811" cy="299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94" name="1293 Elipse"/>
              <p:cNvSpPr/>
              <p:nvPr/>
            </p:nvSpPr>
            <p:spPr>
              <a:xfrm>
                <a:off x="4629324" y="4709965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cxnSp>
            <p:nvCxnSpPr>
              <p:cNvPr id="1295" name="1294 Conector recto"/>
              <p:cNvCxnSpPr>
                <a:stCxn id="1304" idx="0"/>
              </p:cNvCxnSpPr>
              <p:nvPr/>
            </p:nvCxnSpPr>
            <p:spPr>
              <a:xfrm rot="5400000" flipH="1" flipV="1">
                <a:off x="4977935" y="4205243"/>
                <a:ext cx="265644" cy="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6" name="1295 Conector recto"/>
              <p:cNvCxnSpPr>
                <a:stCxn id="1303" idx="0"/>
                <a:endCxn id="1304" idx="4"/>
              </p:cNvCxnSpPr>
              <p:nvPr/>
            </p:nvCxnSpPr>
            <p:spPr>
              <a:xfrm rot="5400000" flipH="1" flipV="1">
                <a:off x="4977935" y="4577142"/>
                <a:ext cx="265644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7" name="1296 Conector recto"/>
              <p:cNvCxnSpPr>
                <a:stCxn id="1303" idx="2"/>
                <a:endCxn id="1294" idx="6"/>
              </p:cNvCxnSpPr>
              <p:nvPr/>
            </p:nvCxnSpPr>
            <p:spPr>
              <a:xfrm rot="10800000">
                <a:off x="4735719" y="4763093"/>
                <a:ext cx="321836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8" name="1297 Conector recto"/>
              <p:cNvCxnSpPr>
                <a:stCxn id="1313" idx="2"/>
                <a:endCxn id="1312" idx="6"/>
              </p:cNvCxnSpPr>
              <p:nvPr/>
            </p:nvCxnSpPr>
            <p:spPr>
              <a:xfrm rot="10800000">
                <a:off x="4735719" y="5134991"/>
                <a:ext cx="321836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99" name="1298 Conector recto"/>
              <p:cNvCxnSpPr>
                <a:stCxn id="1314" idx="2"/>
                <a:endCxn id="1313" idx="6"/>
              </p:cNvCxnSpPr>
              <p:nvPr/>
            </p:nvCxnSpPr>
            <p:spPr>
              <a:xfrm rot="10800000">
                <a:off x="5163956" y="5134991"/>
                <a:ext cx="319190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0" name="1299 Conector recto"/>
              <p:cNvCxnSpPr>
                <a:stCxn id="1316" idx="0"/>
                <a:endCxn id="1317" idx="4"/>
              </p:cNvCxnSpPr>
              <p:nvPr/>
            </p:nvCxnSpPr>
            <p:spPr>
              <a:xfrm rot="16200000" flipV="1">
                <a:off x="5829107" y="4577140"/>
                <a:ext cx="265644" cy="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1" name="1300 Conector recto"/>
              <p:cNvCxnSpPr>
                <a:stCxn id="1315" idx="0"/>
                <a:endCxn id="1316" idx="4"/>
              </p:cNvCxnSpPr>
              <p:nvPr/>
            </p:nvCxnSpPr>
            <p:spPr>
              <a:xfrm rot="16200000" flipV="1">
                <a:off x="5829109" y="4949039"/>
                <a:ext cx="265642" cy="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2" name="1301 Conector recto"/>
              <p:cNvCxnSpPr>
                <a:stCxn id="1315" idx="2"/>
                <a:endCxn id="1314" idx="6"/>
              </p:cNvCxnSpPr>
              <p:nvPr/>
            </p:nvCxnSpPr>
            <p:spPr>
              <a:xfrm rot="10800000">
                <a:off x="5589539" y="5134991"/>
                <a:ext cx="319195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03" name="1302 Elipse"/>
              <p:cNvSpPr/>
              <p:nvPr/>
            </p:nvSpPr>
            <p:spPr>
              <a:xfrm>
                <a:off x="5057557" y="4709965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04" name="1303 Elipse"/>
              <p:cNvSpPr/>
              <p:nvPr/>
            </p:nvSpPr>
            <p:spPr>
              <a:xfrm>
                <a:off x="5057557" y="4338064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cxnSp>
            <p:nvCxnSpPr>
              <p:cNvPr id="1305" name="1304 Conector recto"/>
              <p:cNvCxnSpPr>
                <a:stCxn id="1318" idx="2"/>
                <a:endCxn id="1317" idx="6"/>
              </p:cNvCxnSpPr>
              <p:nvPr/>
            </p:nvCxnSpPr>
            <p:spPr>
              <a:xfrm rot="10800000">
                <a:off x="6015126" y="4391192"/>
                <a:ext cx="321406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6" name="1305 Conector recto"/>
              <p:cNvCxnSpPr>
                <a:stCxn id="1319" idx="0"/>
                <a:endCxn id="1318" idx="4"/>
              </p:cNvCxnSpPr>
              <p:nvPr/>
            </p:nvCxnSpPr>
            <p:spPr>
              <a:xfrm rot="5400000" flipH="1" flipV="1">
                <a:off x="6256909" y="4577142"/>
                <a:ext cx="265644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7" name="1306 Conector recto"/>
              <p:cNvCxnSpPr>
                <a:stCxn id="1320" idx="0"/>
                <a:endCxn id="1319" idx="4"/>
              </p:cNvCxnSpPr>
              <p:nvPr/>
            </p:nvCxnSpPr>
            <p:spPr>
              <a:xfrm rot="5400000" flipH="1" flipV="1">
                <a:off x="6256909" y="4949041"/>
                <a:ext cx="265642" cy="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8" name="1307 Conector recto"/>
              <p:cNvCxnSpPr>
                <a:stCxn id="1321" idx="0"/>
                <a:endCxn id="1320" idx="4"/>
              </p:cNvCxnSpPr>
              <p:nvPr/>
            </p:nvCxnSpPr>
            <p:spPr>
              <a:xfrm rot="16200000" flipV="1">
                <a:off x="6255698" y="5322150"/>
                <a:ext cx="268270" cy="20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09" name="1308 Conector recto"/>
              <p:cNvCxnSpPr>
                <a:stCxn id="1322" idx="0"/>
                <a:endCxn id="1321" idx="4"/>
              </p:cNvCxnSpPr>
              <p:nvPr/>
            </p:nvCxnSpPr>
            <p:spPr>
              <a:xfrm rot="5400000" flipH="1" flipV="1">
                <a:off x="6257113" y="5695464"/>
                <a:ext cx="265644" cy="144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311" name="1310 Elipse"/>
              <p:cNvSpPr/>
              <p:nvPr/>
            </p:nvSpPr>
            <p:spPr>
              <a:xfrm>
                <a:off x="4202110" y="5078865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2" name="1311 Elipse"/>
              <p:cNvSpPr/>
              <p:nvPr/>
            </p:nvSpPr>
            <p:spPr>
              <a:xfrm>
                <a:off x="4629318" y="5081859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3" name="1312 Elipse"/>
              <p:cNvSpPr/>
              <p:nvPr/>
            </p:nvSpPr>
            <p:spPr>
              <a:xfrm>
                <a:off x="5057551" y="5081859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4" name="1313 Elipse"/>
              <p:cNvSpPr/>
              <p:nvPr/>
            </p:nvSpPr>
            <p:spPr>
              <a:xfrm>
                <a:off x="5483138" y="5081859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5" name="1314 Elipse"/>
              <p:cNvSpPr/>
              <p:nvPr/>
            </p:nvSpPr>
            <p:spPr>
              <a:xfrm>
                <a:off x="5908729" y="5081859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6" name="1315 Elipse"/>
              <p:cNvSpPr/>
              <p:nvPr/>
            </p:nvSpPr>
            <p:spPr>
              <a:xfrm>
                <a:off x="5908725" y="4709963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7" name="1316 Elipse"/>
              <p:cNvSpPr/>
              <p:nvPr/>
            </p:nvSpPr>
            <p:spPr>
              <a:xfrm>
                <a:off x="5908725" y="4338060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8" name="1317 Elipse"/>
              <p:cNvSpPr/>
              <p:nvPr/>
            </p:nvSpPr>
            <p:spPr>
              <a:xfrm>
                <a:off x="6336525" y="4338060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19" name="1318 Elipse"/>
              <p:cNvSpPr/>
              <p:nvPr/>
            </p:nvSpPr>
            <p:spPr>
              <a:xfrm>
                <a:off x="6336525" y="4709963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20" name="1319 Elipse"/>
              <p:cNvSpPr/>
              <p:nvPr/>
            </p:nvSpPr>
            <p:spPr>
              <a:xfrm>
                <a:off x="6336523" y="5081859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21" name="1320 Elipse"/>
              <p:cNvSpPr/>
              <p:nvPr/>
            </p:nvSpPr>
            <p:spPr>
              <a:xfrm>
                <a:off x="6336729" y="5456384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22" name="1321 Elipse"/>
              <p:cNvSpPr/>
              <p:nvPr/>
            </p:nvSpPr>
            <p:spPr>
              <a:xfrm>
                <a:off x="6336729" y="5828285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  <p:sp>
            <p:nvSpPr>
              <p:cNvPr id="1324" name="1323 Elipse"/>
              <p:cNvSpPr/>
              <p:nvPr/>
            </p:nvSpPr>
            <p:spPr>
              <a:xfrm>
                <a:off x="5057752" y="3958463"/>
                <a:ext cx="106397" cy="10625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2000"/>
              </a:p>
            </p:txBody>
          </p:sp>
        </p:grpSp>
        <p:sp>
          <p:nvSpPr>
            <p:cNvPr id="1327" name="1326 Elipse"/>
            <p:cNvSpPr/>
            <p:nvPr/>
          </p:nvSpPr>
          <p:spPr bwMode="auto">
            <a:xfrm>
              <a:off x="7858148" y="3487738"/>
              <a:ext cx="1500198" cy="89535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Open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path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from</a:t>
              </a:r>
              <a:endParaRPr lang="es-AR" sz="1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endParaRPr>
            </a:p>
            <a:p>
              <a:pPr algn="ctr"/>
              <a:r>
                <a:rPr lang="en-US" sz="1600" b="1" i="1" dirty="0" smtClean="0">
                  <a:solidFill>
                    <a:schemeClr val="tx2"/>
                  </a:solidFill>
                </a:rPr>
                <a:t>u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to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en-US" sz="1600" b="1" i="1" dirty="0" smtClean="0">
                  <a:solidFill>
                    <a:schemeClr val="tx2"/>
                  </a:solidFill>
                </a:rPr>
                <a:t>v</a:t>
              </a:r>
              <a:endParaRPr lang="en-US" sz="1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1329" name="1328 Conector curvado"/>
            <p:cNvCxnSpPr>
              <a:stCxn id="1327" idx="4"/>
              <a:endCxn id="1314" idx="0"/>
            </p:cNvCxnSpPr>
            <p:nvPr/>
          </p:nvCxnSpPr>
          <p:spPr bwMode="auto">
            <a:xfrm rot="5400000">
              <a:off x="6722910" y="3196521"/>
              <a:ext cx="698765" cy="307191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  <p:sp>
          <p:nvSpPr>
            <p:cNvPr id="3281" name="TextBox 718"/>
            <p:cNvSpPr txBox="1"/>
            <p:nvPr/>
          </p:nvSpPr>
          <p:spPr>
            <a:xfrm>
              <a:off x="6357950" y="5829317"/>
              <a:ext cx="300040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v</a:t>
              </a:r>
              <a:endParaRPr lang="en-US" b="1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80" name="TextBox 718"/>
            <p:cNvSpPr txBox="1"/>
            <p:nvPr/>
          </p:nvSpPr>
          <p:spPr>
            <a:xfrm>
              <a:off x="4833939" y="3719515"/>
              <a:ext cx="271465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u</a:t>
              </a:r>
              <a:endParaRPr lang="en-US" b="1" i="1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0" name="4535 Grupo"/>
          <p:cNvGrpSpPr/>
          <p:nvPr/>
        </p:nvGrpSpPr>
        <p:grpSpPr>
          <a:xfrm>
            <a:off x="1858488" y="1228936"/>
            <a:ext cx="7285512" cy="5307947"/>
            <a:chOff x="-6570179" y="785794"/>
            <a:chExt cx="7285512" cy="5307947"/>
          </a:xfrm>
        </p:grpSpPr>
        <p:sp>
          <p:nvSpPr>
            <p:cNvPr id="4514" name="4513 Elipse"/>
            <p:cNvSpPr/>
            <p:nvPr/>
          </p:nvSpPr>
          <p:spPr bwMode="auto">
            <a:xfrm>
              <a:off x="-784865" y="4271742"/>
              <a:ext cx="1500198" cy="89535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Percolating</a:t>
              </a:r>
              <a:r>
                <a:rPr lang="es-AR" sz="1600" b="1" i="1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 </a:t>
              </a:r>
              <a:r>
                <a:rPr lang="es-AR" sz="1600" b="1" i="1" dirty="0" err="1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Mathematica1"/>
                </a:rPr>
                <a:t>cluster</a:t>
              </a:r>
              <a:endParaRPr lang="en-US" sz="16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cxnSp>
          <p:nvCxnSpPr>
            <p:cNvPr id="4515" name="4514 Conector curvado"/>
            <p:cNvCxnSpPr>
              <a:stCxn id="4514" idx="2"/>
              <a:endCxn id="4512" idx="4"/>
            </p:cNvCxnSpPr>
            <p:nvPr/>
          </p:nvCxnSpPr>
          <p:spPr bwMode="auto">
            <a:xfrm rot="10800000">
              <a:off x="-1907877" y="3136244"/>
              <a:ext cx="1123012" cy="158317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  <p:grpSp>
          <p:nvGrpSpPr>
            <p:cNvPr id="11" name="4512 Grupo"/>
            <p:cNvGrpSpPr/>
            <p:nvPr/>
          </p:nvGrpSpPr>
          <p:grpSpPr>
            <a:xfrm>
              <a:off x="-6570179" y="785794"/>
              <a:ext cx="4712759" cy="5307947"/>
              <a:chOff x="-4929255" y="857209"/>
              <a:chExt cx="4712759" cy="5307947"/>
            </a:xfrm>
          </p:grpSpPr>
          <p:sp>
            <p:nvSpPr>
              <p:cNvPr id="4512" name="4511 Forma libre"/>
              <p:cNvSpPr/>
              <p:nvPr/>
            </p:nvSpPr>
            <p:spPr bwMode="auto">
              <a:xfrm>
                <a:off x="-4929255" y="857209"/>
                <a:ext cx="4712759" cy="5307947"/>
              </a:xfrm>
              <a:custGeom>
                <a:avLst/>
                <a:gdLst>
                  <a:gd name="connsiteX0" fmla="*/ 0 w 2286016"/>
                  <a:gd name="connsiteY0" fmla="*/ 1035851 h 2071702"/>
                  <a:gd name="connsiteX1" fmla="*/ 375457 w 2286016"/>
                  <a:gd name="connsiteY1" fmla="*/ 268299 h 2071702"/>
                  <a:gd name="connsiteX2" fmla="*/ 1143010 w 2286016"/>
                  <a:gd name="connsiteY2" fmla="*/ 1 h 2071702"/>
                  <a:gd name="connsiteX3" fmla="*/ 1910562 w 2286016"/>
                  <a:gd name="connsiteY3" fmla="*/ 268301 h 2071702"/>
                  <a:gd name="connsiteX4" fmla="*/ 2286017 w 2286016"/>
                  <a:gd name="connsiteY4" fmla="*/ 1035854 h 2071702"/>
                  <a:gd name="connsiteX5" fmla="*/ 1910561 w 2286016"/>
                  <a:gd name="connsiteY5" fmla="*/ 1803406 h 2071702"/>
                  <a:gd name="connsiteX6" fmla="*/ 1143009 w 2286016"/>
                  <a:gd name="connsiteY6" fmla="*/ 2071705 h 2071702"/>
                  <a:gd name="connsiteX7" fmla="*/ 375457 w 2286016"/>
                  <a:gd name="connsiteY7" fmla="*/ 1803405 h 2071702"/>
                  <a:gd name="connsiteX8" fmla="*/ 2 w 2286016"/>
                  <a:gd name="connsiteY8" fmla="*/ 1035852 h 2071702"/>
                  <a:gd name="connsiteX9" fmla="*/ 0 w 2286016"/>
                  <a:gd name="connsiteY9" fmla="*/ 1035851 h 2071702"/>
                  <a:gd name="connsiteX0" fmla="*/ 0 w 2286017"/>
                  <a:gd name="connsiteY0" fmla="*/ 1035850 h 2190361"/>
                  <a:gd name="connsiteX1" fmla="*/ 375457 w 2286017"/>
                  <a:gd name="connsiteY1" fmla="*/ 268298 h 2190361"/>
                  <a:gd name="connsiteX2" fmla="*/ 1143010 w 2286017"/>
                  <a:gd name="connsiteY2" fmla="*/ 0 h 2190361"/>
                  <a:gd name="connsiteX3" fmla="*/ 1910562 w 2286017"/>
                  <a:gd name="connsiteY3" fmla="*/ 268300 h 2190361"/>
                  <a:gd name="connsiteX4" fmla="*/ 2286017 w 2286017"/>
                  <a:gd name="connsiteY4" fmla="*/ 1035853 h 2190361"/>
                  <a:gd name="connsiteX5" fmla="*/ 1910561 w 2286017"/>
                  <a:gd name="connsiteY5" fmla="*/ 2017695 h 2190361"/>
                  <a:gd name="connsiteX6" fmla="*/ 1143009 w 2286017"/>
                  <a:gd name="connsiteY6" fmla="*/ 2071704 h 2190361"/>
                  <a:gd name="connsiteX7" fmla="*/ 375457 w 2286017"/>
                  <a:gd name="connsiteY7" fmla="*/ 1803404 h 2190361"/>
                  <a:gd name="connsiteX8" fmla="*/ 2 w 2286017"/>
                  <a:gd name="connsiteY8" fmla="*/ 1035851 h 2190361"/>
                  <a:gd name="connsiteX9" fmla="*/ 0 w 2286017"/>
                  <a:gd name="connsiteY9" fmla="*/ 1035850 h 2190361"/>
                  <a:gd name="connsiteX0" fmla="*/ 0 w 2429574"/>
                  <a:gd name="connsiteY0" fmla="*/ 1035850 h 2190361"/>
                  <a:gd name="connsiteX1" fmla="*/ 375457 w 2429574"/>
                  <a:gd name="connsiteY1" fmla="*/ 268298 h 2190361"/>
                  <a:gd name="connsiteX2" fmla="*/ 1143010 w 2429574"/>
                  <a:gd name="connsiteY2" fmla="*/ 0 h 2190361"/>
                  <a:gd name="connsiteX3" fmla="*/ 1910562 w 2429574"/>
                  <a:gd name="connsiteY3" fmla="*/ 268300 h 2190361"/>
                  <a:gd name="connsiteX4" fmla="*/ 2286017 w 2429574"/>
                  <a:gd name="connsiteY4" fmla="*/ 1035853 h 2190361"/>
                  <a:gd name="connsiteX5" fmla="*/ 2366998 w 2429574"/>
                  <a:gd name="connsiteY5" fmla="*/ 1743063 h 2190361"/>
                  <a:gd name="connsiteX6" fmla="*/ 1910561 w 2429574"/>
                  <a:gd name="connsiteY6" fmla="*/ 2017695 h 2190361"/>
                  <a:gd name="connsiteX7" fmla="*/ 1143009 w 2429574"/>
                  <a:gd name="connsiteY7" fmla="*/ 2071704 h 2190361"/>
                  <a:gd name="connsiteX8" fmla="*/ 375457 w 2429574"/>
                  <a:gd name="connsiteY8" fmla="*/ 1803404 h 2190361"/>
                  <a:gd name="connsiteX9" fmla="*/ 2 w 2429574"/>
                  <a:gd name="connsiteY9" fmla="*/ 1035851 h 2190361"/>
                  <a:gd name="connsiteX10" fmla="*/ 0 w 2429574"/>
                  <a:gd name="connsiteY10" fmla="*/ 1035850 h 2190361"/>
                  <a:gd name="connsiteX0" fmla="*/ 0 w 2429574"/>
                  <a:gd name="connsiteY0" fmla="*/ 1083472 h 2237983"/>
                  <a:gd name="connsiteX1" fmla="*/ 375457 w 2429574"/>
                  <a:gd name="connsiteY1" fmla="*/ 315920 h 2237983"/>
                  <a:gd name="connsiteX2" fmla="*/ 1143010 w 2429574"/>
                  <a:gd name="connsiteY2" fmla="*/ 47622 h 2237983"/>
                  <a:gd name="connsiteX3" fmla="*/ 1624778 w 2429574"/>
                  <a:gd name="connsiteY3" fmla="*/ 601650 h 2237983"/>
                  <a:gd name="connsiteX4" fmla="*/ 2286017 w 2429574"/>
                  <a:gd name="connsiteY4" fmla="*/ 1083475 h 2237983"/>
                  <a:gd name="connsiteX5" fmla="*/ 2366998 w 2429574"/>
                  <a:gd name="connsiteY5" fmla="*/ 1790685 h 2237983"/>
                  <a:gd name="connsiteX6" fmla="*/ 1910561 w 2429574"/>
                  <a:gd name="connsiteY6" fmla="*/ 2065317 h 2237983"/>
                  <a:gd name="connsiteX7" fmla="*/ 1143009 w 2429574"/>
                  <a:gd name="connsiteY7" fmla="*/ 2119326 h 2237983"/>
                  <a:gd name="connsiteX8" fmla="*/ 375457 w 2429574"/>
                  <a:gd name="connsiteY8" fmla="*/ 1851026 h 2237983"/>
                  <a:gd name="connsiteX9" fmla="*/ 2 w 2429574"/>
                  <a:gd name="connsiteY9" fmla="*/ 1083473 h 2237983"/>
                  <a:gd name="connsiteX10" fmla="*/ 0 w 2429574"/>
                  <a:gd name="connsiteY10" fmla="*/ 1083472 h 2237983"/>
                  <a:gd name="connsiteX0" fmla="*/ 0 w 2429574"/>
                  <a:gd name="connsiteY0" fmla="*/ 940218 h 2094729"/>
                  <a:gd name="connsiteX1" fmla="*/ 375457 w 2429574"/>
                  <a:gd name="connsiteY1" fmla="*/ 172666 h 2094729"/>
                  <a:gd name="connsiteX2" fmla="*/ 1143010 w 2429574"/>
                  <a:gd name="connsiteY2" fmla="*/ 118658 h 2094729"/>
                  <a:gd name="connsiteX3" fmla="*/ 1624778 w 2429574"/>
                  <a:gd name="connsiteY3" fmla="*/ 458396 h 2094729"/>
                  <a:gd name="connsiteX4" fmla="*/ 2286017 w 2429574"/>
                  <a:gd name="connsiteY4" fmla="*/ 940221 h 2094729"/>
                  <a:gd name="connsiteX5" fmla="*/ 2366998 w 2429574"/>
                  <a:gd name="connsiteY5" fmla="*/ 1647431 h 2094729"/>
                  <a:gd name="connsiteX6" fmla="*/ 1910561 w 2429574"/>
                  <a:gd name="connsiteY6" fmla="*/ 1922063 h 2094729"/>
                  <a:gd name="connsiteX7" fmla="*/ 1143009 w 2429574"/>
                  <a:gd name="connsiteY7" fmla="*/ 1976072 h 2094729"/>
                  <a:gd name="connsiteX8" fmla="*/ 375457 w 2429574"/>
                  <a:gd name="connsiteY8" fmla="*/ 1707772 h 2094729"/>
                  <a:gd name="connsiteX9" fmla="*/ 2 w 2429574"/>
                  <a:gd name="connsiteY9" fmla="*/ 940219 h 2094729"/>
                  <a:gd name="connsiteX10" fmla="*/ 0 w 2429574"/>
                  <a:gd name="connsiteY10" fmla="*/ 940218 h 2094729"/>
                  <a:gd name="connsiteX0" fmla="*/ 0 w 2429574"/>
                  <a:gd name="connsiteY0" fmla="*/ 1154556 h 2309067"/>
                  <a:gd name="connsiteX1" fmla="*/ 375457 w 2429574"/>
                  <a:gd name="connsiteY1" fmla="*/ 172666 h 2309067"/>
                  <a:gd name="connsiteX2" fmla="*/ 1143010 w 2429574"/>
                  <a:gd name="connsiteY2" fmla="*/ 332996 h 2309067"/>
                  <a:gd name="connsiteX3" fmla="*/ 1624778 w 2429574"/>
                  <a:gd name="connsiteY3" fmla="*/ 672734 h 2309067"/>
                  <a:gd name="connsiteX4" fmla="*/ 2286017 w 2429574"/>
                  <a:gd name="connsiteY4" fmla="*/ 1154559 h 2309067"/>
                  <a:gd name="connsiteX5" fmla="*/ 2366998 w 2429574"/>
                  <a:gd name="connsiteY5" fmla="*/ 1861769 h 2309067"/>
                  <a:gd name="connsiteX6" fmla="*/ 1910561 w 2429574"/>
                  <a:gd name="connsiteY6" fmla="*/ 2136401 h 2309067"/>
                  <a:gd name="connsiteX7" fmla="*/ 1143009 w 2429574"/>
                  <a:gd name="connsiteY7" fmla="*/ 2190410 h 2309067"/>
                  <a:gd name="connsiteX8" fmla="*/ 375457 w 2429574"/>
                  <a:gd name="connsiteY8" fmla="*/ 1922110 h 2309067"/>
                  <a:gd name="connsiteX9" fmla="*/ 2 w 2429574"/>
                  <a:gd name="connsiteY9" fmla="*/ 1154557 h 2309067"/>
                  <a:gd name="connsiteX10" fmla="*/ 0 w 2429574"/>
                  <a:gd name="connsiteY10" fmla="*/ 1154556 h 2309067"/>
                  <a:gd name="connsiteX0" fmla="*/ 214281 w 2429573"/>
                  <a:gd name="connsiteY0" fmla="*/ 1154556 h 2309067"/>
                  <a:gd name="connsiteX1" fmla="*/ 375456 w 2429573"/>
                  <a:gd name="connsiteY1" fmla="*/ 172666 h 2309067"/>
                  <a:gd name="connsiteX2" fmla="*/ 1143009 w 2429573"/>
                  <a:gd name="connsiteY2" fmla="*/ 332996 h 2309067"/>
                  <a:gd name="connsiteX3" fmla="*/ 1624777 w 2429573"/>
                  <a:gd name="connsiteY3" fmla="*/ 672734 h 2309067"/>
                  <a:gd name="connsiteX4" fmla="*/ 2286016 w 2429573"/>
                  <a:gd name="connsiteY4" fmla="*/ 1154559 h 2309067"/>
                  <a:gd name="connsiteX5" fmla="*/ 2366997 w 2429573"/>
                  <a:gd name="connsiteY5" fmla="*/ 1861769 h 2309067"/>
                  <a:gd name="connsiteX6" fmla="*/ 1910560 w 2429573"/>
                  <a:gd name="connsiteY6" fmla="*/ 2136401 h 2309067"/>
                  <a:gd name="connsiteX7" fmla="*/ 1143008 w 2429573"/>
                  <a:gd name="connsiteY7" fmla="*/ 2190410 h 2309067"/>
                  <a:gd name="connsiteX8" fmla="*/ 375456 w 2429573"/>
                  <a:gd name="connsiteY8" fmla="*/ 1922110 h 2309067"/>
                  <a:gd name="connsiteX9" fmla="*/ 1 w 2429573"/>
                  <a:gd name="connsiteY9" fmla="*/ 1154557 h 2309067"/>
                  <a:gd name="connsiteX10" fmla="*/ 214281 w 2429573"/>
                  <a:gd name="connsiteY10" fmla="*/ 1154556 h 2309067"/>
                  <a:gd name="connsiteX0" fmla="*/ 77910 w 2293202"/>
                  <a:gd name="connsiteY0" fmla="*/ 1154556 h 2309067"/>
                  <a:gd name="connsiteX1" fmla="*/ 239085 w 2293202"/>
                  <a:gd name="connsiteY1" fmla="*/ 172666 h 2309067"/>
                  <a:gd name="connsiteX2" fmla="*/ 1006638 w 2293202"/>
                  <a:gd name="connsiteY2" fmla="*/ 332996 h 2309067"/>
                  <a:gd name="connsiteX3" fmla="*/ 1488406 w 2293202"/>
                  <a:gd name="connsiteY3" fmla="*/ 672734 h 2309067"/>
                  <a:gd name="connsiteX4" fmla="*/ 2149645 w 2293202"/>
                  <a:gd name="connsiteY4" fmla="*/ 1154559 h 2309067"/>
                  <a:gd name="connsiteX5" fmla="*/ 2230626 w 2293202"/>
                  <a:gd name="connsiteY5" fmla="*/ 1861769 h 2309067"/>
                  <a:gd name="connsiteX6" fmla="*/ 1774189 w 2293202"/>
                  <a:gd name="connsiteY6" fmla="*/ 2136401 h 2309067"/>
                  <a:gd name="connsiteX7" fmla="*/ 1006637 w 2293202"/>
                  <a:gd name="connsiteY7" fmla="*/ 2190410 h 2309067"/>
                  <a:gd name="connsiteX8" fmla="*/ 239085 w 2293202"/>
                  <a:gd name="connsiteY8" fmla="*/ 1922110 h 2309067"/>
                  <a:gd name="connsiteX9" fmla="*/ 77910 w 2293202"/>
                  <a:gd name="connsiteY9" fmla="*/ 1154556 h 2309067"/>
                  <a:gd name="connsiteX0" fmla="*/ 77910 w 2293202"/>
                  <a:gd name="connsiteY0" fmla="*/ 1154556 h 2309067"/>
                  <a:gd name="connsiteX1" fmla="*/ 239085 w 2293202"/>
                  <a:gd name="connsiteY1" fmla="*/ 172666 h 2309067"/>
                  <a:gd name="connsiteX2" fmla="*/ 1006638 w 2293202"/>
                  <a:gd name="connsiteY2" fmla="*/ 332996 h 2309067"/>
                  <a:gd name="connsiteX3" fmla="*/ 1488406 w 2293202"/>
                  <a:gd name="connsiteY3" fmla="*/ 672734 h 2309067"/>
                  <a:gd name="connsiteX4" fmla="*/ 2149645 w 2293202"/>
                  <a:gd name="connsiteY4" fmla="*/ 1154559 h 2309067"/>
                  <a:gd name="connsiteX5" fmla="*/ 2230626 w 2293202"/>
                  <a:gd name="connsiteY5" fmla="*/ 1861769 h 2309067"/>
                  <a:gd name="connsiteX6" fmla="*/ 1774189 w 2293202"/>
                  <a:gd name="connsiteY6" fmla="*/ 2136401 h 2309067"/>
                  <a:gd name="connsiteX7" fmla="*/ 720853 w 2293202"/>
                  <a:gd name="connsiteY7" fmla="*/ 1904634 h 2309067"/>
                  <a:gd name="connsiteX8" fmla="*/ 239085 w 2293202"/>
                  <a:gd name="connsiteY8" fmla="*/ 1922110 h 2309067"/>
                  <a:gd name="connsiteX9" fmla="*/ 77910 w 2293202"/>
                  <a:gd name="connsiteY9" fmla="*/ 1154556 h 2309067"/>
                  <a:gd name="connsiteX0" fmla="*/ 77910 w 2293202"/>
                  <a:gd name="connsiteY0" fmla="*/ 1154556 h 2357597"/>
                  <a:gd name="connsiteX1" fmla="*/ 239085 w 2293202"/>
                  <a:gd name="connsiteY1" fmla="*/ 172666 h 2357597"/>
                  <a:gd name="connsiteX2" fmla="*/ 1006638 w 2293202"/>
                  <a:gd name="connsiteY2" fmla="*/ 332996 h 2357597"/>
                  <a:gd name="connsiteX3" fmla="*/ 1488406 w 2293202"/>
                  <a:gd name="connsiteY3" fmla="*/ 672734 h 2357597"/>
                  <a:gd name="connsiteX4" fmla="*/ 2149645 w 2293202"/>
                  <a:gd name="connsiteY4" fmla="*/ 1154559 h 2357597"/>
                  <a:gd name="connsiteX5" fmla="*/ 2230626 w 2293202"/>
                  <a:gd name="connsiteY5" fmla="*/ 1861769 h 2357597"/>
                  <a:gd name="connsiteX6" fmla="*/ 1774189 w 2293202"/>
                  <a:gd name="connsiteY6" fmla="*/ 2136401 h 2357597"/>
                  <a:gd name="connsiteX7" fmla="*/ 1249580 w 2293202"/>
                  <a:gd name="connsiteY7" fmla="*/ 2318969 h 2357597"/>
                  <a:gd name="connsiteX8" fmla="*/ 720853 w 2293202"/>
                  <a:gd name="connsiteY8" fmla="*/ 1904634 h 2357597"/>
                  <a:gd name="connsiteX9" fmla="*/ 239085 w 2293202"/>
                  <a:gd name="connsiteY9" fmla="*/ 1922110 h 2357597"/>
                  <a:gd name="connsiteX10" fmla="*/ 77910 w 2293202"/>
                  <a:gd name="connsiteY10" fmla="*/ 1154556 h 2357597"/>
                  <a:gd name="connsiteX0" fmla="*/ 77910 w 2293202"/>
                  <a:gd name="connsiteY0" fmla="*/ 1154556 h 2357597"/>
                  <a:gd name="connsiteX1" fmla="*/ 239085 w 2293202"/>
                  <a:gd name="connsiteY1" fmla="*/ 172666 h 2357597"/>
                  <a:gd name="connsiteX2" fmla="*/ 1006638 w 2293202"/>
                  <a:gd name="connsiteY2" fmla="*/ 332996 h 2357597"/>
                  <a:gd name="connsiteX3" fmla="*/ 1488406 w 2293202"/>
                  <a:gd name="connsiteY3" fmla="*/ 672734 h 2357597"/>
                  <a:gd name="connsiteX4" fmla="*/ 1962651 w 2293202"/>
                  <a:gd name="connsiteY4" fmla="*/ 399079 h 2357597"/>
                  <a:gd name="connsiteX5" fmla="*/ 2149645 w 2293202"/>
                  <a:gd name="connsiteY5" fmla="*/ 1154559 h 2357597"/>
                  <a:gd name="connsiteX6" fmla="*/ 2230626 w 2293202"/>
                  <a:gd name="connsiteY6" fmla="*/ 1861769 h 2357597"/>
                  <a:gd name="connsiteX7" fmla="*/ 1774189 w 2293202"/>
                  <a:gd name="connsiteY7" fmla="*/ 2136401 h 2357597"/>
                  <a:gd name="connsiteX8" fmla="*/ 1249580 w 2293202"/>
                  <a:gd name="connsiteY8" fmla="*/ 2318969 h 2357597"/>
                  <a:gd name="connsiteX9" fmla="*/ 720853 w 2293202"/>
                  <a:gd name="connsiteY9" fmla="*/ 1904634 h 2357597"/>
                  <a:gd name="connsiteX10" fmla="*/ 239085 w 2293202"/>
                  <a:gd name="connsiteY10" fmla="*/ 1922110 h 2357597"/>
                  <a:gd name="connsiteX11" fmla="*/ 77910 w 2293202"/>
                  <a:gd name="connsiteY11" fmla="*/ 1154556 h 2357597"/>
                  <a:gd name="connsiteX0" fmla="*/ 77910 w 2293202"/>
                  <a:gd name="connsiteY0" fmla="*/ 1154556 h 2357597"/>
                  <a:gd name="connsiteX1" fmla="*/ 239085 w 2293202"/>
                  <a:gd name="connsiteY1" fmla="*/ 172666 h 2357597"/>
                  <a:gd name="connsiteX2" fmla="*/ 1006638 w 2293202"/>
                  <a:gd name="connsiteY2" fmla="*/ 332996 h 2357597"/>
                  <a:gd name="connsiteX3" fmla="*/ 1962651 w 2293202"/>
                  <a:gd name="connsiteY3" fmla="*/ 399079 h 2357597"/>
                  <a:gd name="connsiteX4" fmla="*/ 2149645 w 2293202"/>
                  <a:gd name="connsiteY4" fmla="*/ 1154559 h 2357597"/>
                  <a:gd name="connsiteX5" fmla="*/ 2230626 w 2293202"/>
                  <a:gd name="connsiteY5" fmla="*/ 1861769 h 2357597"/>
                  <a:gd name="connsiteX6" fmla="*/ 1774189 w 2293202"/>
                  <a:gd name="connsiteY6" fmla="*/ 2136401 h 2357597"/>
                  <a:gd name="connsiteX7" fmla="*/ 1249580 w 2293202"/>
                  <a:gd name="connsiteY7" fmla="*/ 2318969 h 2357597"/>
                  <a:gd name="connsiteX8" fmla="*/ 720853 w 2293202"/>
                  <a:gd name="connsiteY8" fmla="*/ 1904634 h 2357597"/>
                  <a:gd name="connsiteX9" fmla="*/ 239085 w 2293202"/>
                  <a:gd name="connsiteY9" fmla="*/ 1922110 h 2357597"/>
                  <a:gd name="connsiteX10" fmla="*/ 77910 w 2293202"/>
                  <a:gd name="connsiteY10" fmla="*/ 1154556 h 2357597"/>
                  <a:gd name="connsiteX0" fmla="*/ 77910 w 2452713"/>
                  <a:gd name="connsiteY0" fmla="*/ 1154556 h 2357597"/>
                  <a:gd name="connsiteX1" fmla="*/ 239085 w 2452713"/>
                  <a:gd name="connsiteY1" fmla="*/ 172666 h 2357597"/>
                  <a:gd name="connsiteX2" fmla="*/ 1006638 w 2452713"/>
                  <a:gd name="connsiteY2" fmla="*/ 332996 h 2357597"/>
                  <a:gd name="connsiteX3" fmla="*/ 1962651 w 2452713"/>
                  <a:gd name="connsiteY3" fmla="*/ 399079 h 2357597"/>
                  <a:gd name="connsiteX4" fmla="*/ 2400448 w 2452713"/>
                  <a:gd name="connsiteY4" fmla="*/ 1073253 h 2357597"/>
                  <a:gd name="connsiteX5" fmla="*/ 2230626 w 2452713"/>
                  <a:gd name="connsiteY5" fmla="*/ 1861769 h 2357597"/>
                  <a:gd name="connsiteX6" fmla="*/ 1774189 w 2452713"/>
                  <a:gd name="connsiteY6" fmla="*/ 2136401 h 2357597"/>
                  <a:gd name="connsiteX7" fmla="*/ 1249580 w 2452713"/>
                  <a:gd name="connsiteY7" fmla="*/ 2318969 h 2357597"/>
                  <a:gd name="connsiteX8" fmla="*/ 720853 w 2452713"/>
                  <a:gd name="connsiteY8" fmla="*/ 1904634 h 2357597"/>
                  <a:gd name="connsiteX9" fmla="*/ 239085 w 2452713"/>
                  <a:gd name="connsiteY9" fmla="*/ 1922110 h 2357597"/>
                  <a:gd name="connsiteX10" fmla="*/ 77910 w 2452713"/>
                  <a:gd name="connsiteY10" fmla="*/ 1154556 h 2357597"/>
                  <a:gd name="connsiteX0" fmla="*/ 77910 w 2452713"/>
                  <a:gd name="connsiteY0" fmla="*/ 1154556 h 2357597"/>
                  <a:gd name="connsiteX1" fmla="*/ 239085 w 2452713"/>
                  <a:gd name="connsiteY1" fmla="*/ 172666 h 2357597"/>
                  <a:gd name="connsiteX2" fmla="*/ 1006638 w 2452713"/>
                  <a:gd name="connsiteY2" fmla="*/ 332996 h 2357597"/>
                  <a:gd name="connsiteX3" fmla="*/ 1962651 w 2452713"/>
                  <a:gd name="connsiteY3" fmla="*/ 399079 h 2357597"/>
                  <a:gd name="connsiteX4" fmla="*/ 2400448 w 2452713"/>
                  <a:gd name="connsiteY4" fmla="*/ 1073253 h 2357597"/>
                  <a:gd name="connsiteX5" fmla="*/ 2230626 w 2452713"/>
                  <a:gd name="connsiteY5" fmla="*/ 1861769 h 2357597"/>
                  <a:gd name="connsiteX6" fmla="*/ 1774189 w 2452713"/>
                  <a:gd name="connsiteY6" fmla="*/ 2136401 h 2357597"/>
                  <a:gd name="connsiteX7" fmla="*/ 1249580 w 2452713"/>
                  <a:gd name="connsiteY7" fmla="*/ 2318969 h 2357597"/>
                  <a:gd name="connsiteX8" fmla="*/ 720853 w 2452713"/>
                  <a:gd name="connsiteY8" fmla="*/ 1904634 h 2357597"/>
                  <a:gd name="connsiteX9" fmla="*/ 239085 w 2452713"/>
                  <a:gd name="connsiteY9" fmla="*/ 1922110 h 2357597"/>
                  <a:gd name="connsiteX10" fmla="*/ 77910 w 2452713"/>
                  <a:gd name="connsiteY10" fmla="*/ 1154556 h 2357597"/>
                  <a:gd name="connsiteX0" fmla="*/ 77910 w 2262036"/>
                  <a:gd name="connsiteY0" fmla="*/ 1154556 h 2357597"/>
                  <a:gd name="connsiteX1" fmla="*/ 239085 w 2262036"/>
                  <a:gd name="connsiteY1" fmla="*/ 172666 h 2357597"/>
                  <a:gd name="connsiteX2" fmla="*/ 1006638 w 2262036"/>
                  <a:gd name="connsiteY2" fmla="*/ 332996 h 2357597"/>
                  <a:gd name="connsiteX3" fmla="*/ 1962651 w 2262036"/>
                  <a:gd name="connsiteY3" fmla="*/ 399079 h 2357597"/>
                  <a:gd name="connsiteX4" fmla="*/ 2230626 w 2262036"/>
                  <a:gd name="connsiteY4" fmla="*/ 1861769 h 2357597"/>
                  <a:gd name="connsiteX5" fmla="*/ 1774189 w 2262036"/>
                  <a:gd name="connsiteY5" fmla="*/ 2136401 h 2357597"/>
                  <a:gd name="connsiteX6" fmla="*/ 1249580 w 2262036"/>
                  <a:gd name="connsiteY6" fmla="*/ 2318969 h 2357597"/>
                  <a:gd name="connsiteX7" fmla="*/ 720853 w 2262036"/>
                  <a:gd name="connsiteY7" fmla="*/ 1904634 h 2357597"/>
                  <a:gd name="connsiteX8" fmla="*/ 239085 w 2262036"/>
                  <a:gd name="connsiteY8" fmla="*/ 1922110 h 2357597"/>
                  <a:gd name="connsiteX9" fmla="*/ 77910 w 2262036"/>
                  <a:gd name="connsiteY9" fmla="*/ 1154556 h 2357597"/>
                  <a:gd name="connsiteX0" fmla="*/ 77910 w 2383141"/>
                  <a:gd name="connsiteY0" fmla="*/ 1154556 h 2357597"/>
                  <a:gd name="connsiteX1" fmla="*/ 239085 w 2383141"/>
                  <a:gd name="connsiteY1" fmla="*/ 172666 h 2357597"/>
                  <a:gd name="connsiteX2" fmla="*/ 1006638 w 2383141"/>
                  <a:gd name="connsiteY2" fmla="*/ 332996 h 2357597"/>
                  <a:gd name="connsiteX3" fmla="*/ 1962651 w 2383141"/>
                  <a:gd name="connsiteY3" fmla="*/ 399079 h 2357597"/>
                  <a:gd name="connsiteX4" fmla="*/ 2338478 w 2383141"/>
                  <a:gd name="connsiteY4" fmla="*/ 972895 h 2357597"/>
                  <a:gd name="connsiteX5" fmla="*/ 2230626 w 2383141"/>
                  <a:gd name="connsiteY5" fmla="*/ 1861769 h 2357597"/>
                  <a:gd name="connsiteX6" fmla="*/ 1774189 w 2383141"/>
                  <a:gd name="connsiteY6" fmla="*/ 2136401 h 2357597"/>
                  <a:gd name="connsiteX7" fmla="*/ 1249580 w 2383141"/>
                  <a:gd name="connsiteY7" fmla="*/ 2318969 h 2357597"/>
                  <a:gd name="connsiteX8" fmla="*/ 720853 w 2383141"/>
                  <a:gd name="connsiteY8" fmla="*/ 1904634 h 2357597"/>
                  <a:gd name="connsiteX9" fmla="*/ 239085 w 2383141"/>
                  <a:gd name="connsiteY9" fmla="*/ 1922110 h 2357597"/>
                  <a:gd name="connsiteX10" fmla="*/ 77910 w 2383141"/>
                  <a:gd name="connsiteY10" fmla="*/ 1154556 h 2357597"/>
                  <a:gd name="connsiteX0" fmla="*/ 77910 w 2383141"/>
                  <a:gd name="connsiteY0" fmla="*/ 1154556 h 2330499"/>
                  <a:gd name="connsiteX1" fmla="*/ 239085 w 2383141"/>
                  <a:gd name="connsiteY1" fmla="*/ 172666 h 2330499"/>
                  <a:gd name="connsiteX2" fmla="*/ 1006638 w 2383141"/>
                  <a:gd name="connsiteY2" fmla="*/ 332996 h 2330499"/>
                  <a:gd name="connsiteX3" fmla="*/ 1962651 w 2383141"/>
                  <a:gd name="connsiteY3" fmla="*/ 399079 h 2330499"/>
                  <a:gd name="connsiteX4" fmla="*/ 2338478 w 2383141"/>
                  <a:gd name="connsiteY4" fmla="*/ 972895 h 2330499"/>
                  <a:gd name="connsiteX5" fmla="*/ 2230626 w 2383141"/>
                  <a:gd name="connsiteY5" fmla="*/ 1861769 h 2330499"/>
                  <a:gd name="connsiteX6" fmla="*/ 1774189 w 2383141"/>
                  <a:gd name="connsiteY6" fmla="*/ 2136401 h 2330499"/>
                  <a:gd name="connsiteX7" fmla="*/ 1249580 w 2383141"/>
                  <a:gd name="connsiteY7" fmla="*/ 2318969 h 2330499"/>
                  <a:gd name="connsiteX8" fmla="*/ 720853 w 2383141"/>
                  <a:gd name="connsiteY8" fmla="*/ 2067218 h 2330499"/>
                  <a:gd name="connsiteX9" fmla="*/ 239085 w 2383141"/>
                  <a:gd name="connsiteY9" fmla="*/ 1922110 h 2330499"/>
                  <a:gd name="connsiteX10" fmla="*/ 77910 w 2383141"/>
                  <a:gd name="connsiteY10" fmla="*/ 1154556 h 2330499"/>
                  <a:gd name="connsiteX0" fmla="*/ 77910 w 2383141"/>
                  <a:gd name="connsiteY0" fmla="*/ 1154556 h 2144852"/>
                  <a:gd name="connsiteX1" fmla="*/ 239085 w 2383141"/>
                  <a:gd name="connsiteY1" fmla="*/ 172666 h 2144852"/>
                  <a:gd name="connsiteX2" fmla="*/ 1006638 w 2383141"/>
                  <a:gd name="connsiteY2" fmla="*/ 332996 h 2144852"/>
                  <a:gd name="connsiteX3" fmla="*/ 1962651 w 2383141"/>
                  <a:gd name="connsiteY3" fmla="*/ 399079 h 2144852"/>
                  <a:gd name="connsiteX4" fmla="*/ 2338478 w 2383141"/>
                  <a:gd name="connsiteY4" fmla="*/ 972895 h 2144852"/>
                  <a:gd name="connsiteX5" fmla="*/ 2230626 w 2383141"/>
                  <a:gd name="connsiteY5" fmla="*/ 1861769 h 2144852"/>
                  <a:gd name="connsiteX6" fmla="*/ 1774189 w 2383141"/>
                  <a:gd name="connsiteY6" fmla="*/ 2136401 h 2144852"/>
                  <a:gd name="connsiteX7" fmla="*/ 1249580 w 2383141"/>
                  <a:gd name="connsiteY7" fmla="*/ 1912476 h 2144852"/>
                  <a:gd name="connsiteX8" fmla="*/ 720853 w 2383141"/>
                  <a:gd name="connsiteY8" fmla="*/ 2067218 h 2144852"/>
                  <a:gd name="connsiteX9" fmla="*/ 239085 w 2383141"/>
                  <a:gd name="connsiteY9" fmla="*/ 1922110 h 2144852"/>
                  <a:gd name="connsiteX10" fmla="*/ 77910 w 2383141"/>
                  <a:gd name="connsiteY10" fmla="*/ 1154556 h 2144852"/>
                  <a:gd name="connsiteX0" fmla="*/ 77910 w 2357760"/>
                  <a:gd name="connsiteY0" fmla="*/ 1154556 h 2144852"/>
                  <a:gd name="connsiteX1" fmla="*/ 239085 w 2357760"/>
                  <a:gd name="connsiteY1" fmla="*/ 172666 h 2144852"/>
                  <a:gd name="connsiteX2" fmla="*/ 1006638 w 2357760"/>
                  <a:gd name="connsiteY2" fmla="*/ 332996 h 2144852"/>
                  <a:gd name="connsiteX3" fmla="*/ 1962651 w 2357760"/>
                  <a:gd name="connsiteY3" fmla="*/ 399079 h 2144852"/>
                  <a:gd name="connsiteX4" fmla="*/ 2338478 w 2357760"/>
                  <a:gd name="connsiteY4" fmla="*/ 972895 h 2144852"/>
                  <a:gd name="connsiteX5" fmla="*/ 1846961 w 2357760"/>
                  <a:gd name="connsiteY5" fmla="*/ 1451898 h 2144852"/>
                  <a:gd name="connsiteX6" fmla="*/ 2230626 w 2357760"/>
                  <a:gd name="connsiteY6" fmla="*/ 1861769 h 2144852"/>
                  <a:gd name="connsiteX7" fmla="*/ 1774189 w 2357760"/>
                  <a:gd name="connsiteY7" fmla="*/ 2136401 h 2144852"/>
                  <a:gd name="connsiteX8" fmla="*/ 1249580 w 2357760"/>
                  <a:gd name="connsiteY8" fmla="*/ 1912476 h 2144852"/>
                  <a:gd name="connsiteX9" fmla="*/ 720853 w 2357760"/>
                  <a:gd name="connsiteY9" fmla="*/ 2067218 h 2144852"/>
                  <a:gd name="connsiteX10" fmla="*/ 239085 w 2357760"/>
                  <a:gd name="connsiteY10" fmla="*/ 1922110 h 2144852"/>
                  <a:gd name="connsiteX11" fmla="*/ 77910 w 2357760"/>
                  <a:gd name="connsiteY11" fmla="*/ 1154556 h 2144852"/>
                  <a:gd name="connsiteX0" fmla="*/ 77910 w 2363787"/>
                  <a:gd name="connsiteY0" fmla="*/ 1154556 h 2144852"/>
                  <a:gd name="connsiteX1" fmla="*/ 239085 w 2363787"/>
                  <a:gd name="connsiteY1" fmla="*/ 172666 h 2144852"/>
                  <a:gd name="connsiteX2" fmla="*/ 1006638 w 2363787"/>
                  <a:gd name="connsiteY2" fmla="*/ 332996 h 2144852"/>
                  <a:gd name="connsiteX3" fmla="*/ 1962651 w 2363787"/>
                  <a:gd name="connsiteY3" fmla="*/ 399079 h 2144852"/>
                  <a:gd name="connsiteX4" fmla="*/ 2338478 w 2363787"/>
                  <a:gd name="connsiteY4" fmla="*/ 972895 h 2144852"/>
                  <a:gd name="connsiteX5" fmla="*/ 2114504 w 2363787"/>
                  <a:gd name="connsiteY5" fmla="*/ 1253690 h 2144852"/>
                  <a:gd name="connsiteX6" fmla="*/ 1846961 w 2363787"/>
                  <a:gd name="connsiteY6" fmla="*/ 1451898 h 2144852"/>
                  <a:gd name="connsiteX7" fmla="*/ 2230626 w 2363787"/>
                  <a:gd name="connsiteY7" fmla="*/ 1861769 h 2144852"/>
                  <a:gd name="connsiteX8" fmla="*/ 1774189 w 2363787"/>
                  <a:gd name="connsiteY8" fmla="*/ 2136401 h 2144852"/>
                  <a:gd name="connsiteX9" fmla="*/ 1249580 w 2363787"/>
                  <a:gd name="connsiteY9" fmla="*/ 1912476 h 2144852"/>
                  <a:gd name="connsiteX10" fmla="*/ 720853 w 2363787"/>
                  <a:gd name="connsiteY10" fmla="*/ 2067218 h 2144852"/>
                  <a:gd name="connsiteX11" fmla="*/ 239085 w 2363787"/>
                  <a:gd name="connsiteY11" fmla="*/ 1922110 h 2144852"/>
                  <a:gd name="connsiteX12" fmla="*/ 77910 w 2363787"/>
                  <a:gd name="connsiteY12" fmla="*/ 1154556 h 2144852"/>
                  <a:gd name="connsiteX0" fmla="*/ 221219 w 2363787"/>
                  <a:gd name="connsiteY0" fmla="*/ 1154556 h 2144852"/>
                  <a:gd name="connsiteX1" fmla="*/ 239085 w 2363787"/>
                  <a:gd name="connsiteY1" fmla="*/ 172666 h 2144852"/>
                  <a:gd name="connsiteX2" fmla="*/ 1006638 w 2363787"/>
                  <a:gd name="connsiteY2" fmla="*/ 332996 h 2144852"/>
                  <a:gd name="connsiteX3" fmla="*/ 1962651 w 2363787"/>
                  <a:gd name="connsiteY3" fmla="*/ 399079 h 2144852"/>
                  <a:gd name="connsiteX4" fmla="*/ 2338478 w 2363787"/>
                  <a:gd name="connsiteY4" fmla="*/ 972895 h 2144852"/>
                  <a:gd name="connsiteX5" fmla="*/ 2114504 w 2363787"/>
                  <a:gd name="connsiteY5" fmla="*/ 1253690 h 2144852"/>
                  <a:gd name="connsiteX6" fmla="*/ 1846961 w 2363787"/>
                  <a:gd name="connsiteY6" fmla="*/ 1451898 h 2144852"/>
                  <a:gd name="connsiteX7" fmla="*/ 2230626 w 2363787"/>
                  <a:gd name="connsiteY7" fmla="*/ 1861769 h 2144852"/>
                  <a:gd name="connsiteX8" fmla="*/ 1774189 w 2363787"/>
                  <a:gd name="connsiteY8" fmla="*/ 2136401 h 2144852"/>
                  <a:gd name="connsiteX9" fmla="*/ 1249580 w 2363787"/>
                  <a:gd name="connsiteY9" fmla="*/ 1912476 h 2144852"/>
                  <a:gd name="connsiteX10" fmla="*/ 720853 w 2363787"/>
                  <a:gd name="connsiteY10" fmla="*/ 2067218 h 2144852"/>
                  <a:gd name="connsiteX11" fmla="*/ 239085 w 2363787"/>
                  <a:gd name="connsiteY11" fmla="*/ 1922110 h 2144852"/>
                  <a:gd name="connsiteX12" fmla="*/ 221219 w 2363787"/>
                  <a:gd name="connsiteY12" fmla="*/ 1154556 h 2144852"/>
                  <a:gd name="connsiteX0" fmla="*/ 221219 w 2363787"/>
                  <a:gd name="connsiteY0" fmla="*/ 1073268 h 2063564"/>
                  <a:gd name="connsiteX1" fmla="*/ 239085 w 2363787"/>
                  <a:gd name="connsiteY1" fmla="*/ 172666 h 2063564"/>
                  <a:gd name="connsiteX2" fmla="*/ 1006638 w 2363787"/>
                  <a:gd name="connsiteY2" fmla="*/ 251708 h 2063564"/>
                  <a:gd name="connsiteX3" fmla="*/ 1962651 w 2363787"/>
                  <a:gd name="connsiteY3" fmla="*/ 317791 h 2063564"/>
                  <a:gd name="connsiteX4" fmla="*/ 2338478 w 2363787"/>
                  <a:gd name="connsiteY4" fmla="*/ 891607 h 2063564"/>
                  <a:gd name="connsiteX5" fmla="*/ 2114504 w 2363787"/>
                  <a:gd name="connsiteY5" fmla="*/ 1172402 h 2063564"/>
                  <a:gd name="connsiteX6" fmla="*/ 1846961 w 2363787"/>
                  <a:gd name="connsiteY6" fmla="*/ 1370610 h 2063564"/>
                  <a:gd name="connsiteX7" fmla="*/ 2230626 w 2363787"/>
                  <a:gd name="connsiteY7" fmla="*/ 1780481 h 2063564"/>
                  <a:gd name="connsiteX8" fmla="*/ 1774189 w 2363787"/>
                  <a:gd name="connsiteY8" fmla="*/ 2055113 h 2063564"/>
                  <a:gd name="connsiteX9" fmla="*/ 1249580 w 2363787"/>
                  <a:gd name="connsiteY9" fmla="*/ 1831188 h 2063564"/>
                  <a:gd name="connsiteX10" fmla="*/ 720853 w 2363787"/>
                  <a:gd name="connsiteY10" fmla="*/ 1985930 h 2063564"/>
                  <a:gd name="connsiteX11" fmla="*/ 239085 w 2363787"/>
                  <a:gd name="connsiteY11" fmla="*/ 1840822 h 2063564"/>
                  <a:gd name="connsiteX12" fmla="*/ 221219 w 2363787"/>
                  <a:gd name="connsiteY12" fmla="*/ 1073268 h 2063564"/>
                  <a:gd name="connsiteX0" fmla="*/ 221219 w 2363787"/>
                  <a:gd name="connsiteY0" fmla="*/ 1073268 h 2077115"/>
                  <a:gd name="connsiteX1" fmla="*/ 239085 w 2363787"/>
                  <a:gd name="connsiteY1" fmla="*/ 172666 h 2077115"/>
                  <a:gd name="connsiteX2" fmla="*/ 1006638 w 2363787"/>
                  <a:gd name="connsiteY2" fmla="*/ 251708 h 2077115"/>
                  <a:gd name="connsiteX3" fmla="*/ 1962651 w 2363787"/>
                  <a:gd name="connsiteY3" fmla="*/ 317791 h 2077115"/>
                  <a:gd name="connsiteX4" fmla="*/ 2338478 w 2363787"/>
                  <a:gd name="connsiteY4" fmla="*/ 891607 h 2077115"/>
                  <a:gd name="connsiteX5" fmla="*/ 2114504 w 2363787"/>
                  <a:gd name="connsiteY5" fmla="*/ 1172402 h 2077115"/>
                  <a:gd name="connsiteX6" fmla="*/ 1846961 w 2363787"/>
                  <a:gd name="connsiteY6" fmla="*/ 1370610 h 2077115"/>
                  <a:gd name="connsiteX7" fmla="*/ 2015622 w 2363787"/>
                  <a:gd name="connsiteY7" fmla="*/ 1699175 h 2077115"/>
                  <a:gd name="connsiteX8" fmla="*/ 1774189 w 2363787"/>
                  <a:gd name="connsiteY8" fmla="*/ 2055113 h 2077115"/>
                  <a:gd name="connsiteX9" fmla="*/ 1249580 w 2363787"/>
                  <a:gd name="connsiteY9" fmla="*/ 1831188 h 2077115"/>
                  <a:gd name="connsiteX10" fmla="*/ 720853 w 2363787"/>
                  <a:gd name="connsiteY10" fmla="*/ 1985930 h 2077115"/>
                  <a:gd name="connsiteX11" fmla="*/ 239085 w 2363787"/>
                  <a:gd name="connsiteY11" fmla="*/ 1840822 h 2077115"/>
                  <a:gd name="connsiteX12" fmla="*/ 221219 w 2363787"/>
                  <a:gd name="connsiteY12" fmla="*/ 1073268 h 2077115"/>
                  <a:gd name="connsiteX0" fmla="*/ 221219 w 2363787"/>
                  <a:gd name="connsiteY0" fmla="*/ 1073268 h 2013489"/>
                  <a:gd name="connsiteX1" fmla="*/ 239085 w 2363787"/>
                  <a:gd name="connsiteY1" fmla="*/ 172666 h 2013489"/>
                  <a:gd name="connsiteX2" fmla="*/ 1006638 w 2363787"/>
                  <a:gd name="connsiteY2" fmla="*/ 251708 h 2013489"/>
                  <a:gd name="connsiteX3" fmla="*/ 1962651 w 2363787"/>
                  <a:gd name="connsiteY3" fmla="*/ 317791 h 2013489"/>
                  <a:gd name="connsiteX4" fmla="*/ 2338478 w 2363787"/>
                  <a:gd name="connsiteY4" fmla="*/ 891607 h 2013489"/>
                  <a:gd name="connsiteX5" fmla="*/ 2114504 w 2363787"/>
                  <a:gd name="connsiteY5" fmla="*/ 1172402 h 2013489"/>
                  <a:gd name="connsiteX6" fmla="*/ 1846961 w 2363787"/>
                  <a:gd name="connsiteY6" fmla="*/ 1370610 h 2013489"/>
                  <a:gd name="connsiteX7" fmla="*/ 2015622 w 2363787"/>
                  <a:gd name="connsiteY7" fmla="*/ 1699175 h 2013489"/>
                  <a:gd name="connsiteX8" fmla="*/ 1774189 w 2363787"/>
                  <a:gd name="connsiteY8" fmla="*/ 1973807 h 2013489"/>
                  <a:gd name="connsiteX9" fmla="*/ 1249580 w 2363787"/>
                  <a:gd name="connsiteY9" fmla="*/ 1831188 h 2013489"/>
                  <a:gd name="connsiteX10" fmla="*/ 720853 w 2363787"/>
                  <a:gd name="connsiteY10" fmla="*/ 1985930 h 2013489"/>
                  <a:gd name="connsiteX11" fmla="*/ 239085 w 2363787"/>
                  <a:gd name="connsiteY11" fmla="*/ 1840822 h 2013489"/>
                  <a:gd name="connsiteX12" fmla="*/ 221219 w 2363787"/>
                  <a:gd name="connsiteY12" fmla="*/ 1073268 h 2013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3787" h="2013489">
                    <a:moveTo>
                      <a:pt x="221219" y="1073268"/>
                    </a:moveTo>
                    <a:cubicBezTo>
                      <a:pt x="221219" y="780860"/>
                      <a:pt x="0" y="369023"/>
                      <a:pt x="239085" y="172666"/>
                    </a:cubicBezTo>
                    <a:cubicBezTo>
                      <a:pt x="449324" y="0"/>
                      <a:pt x="719377" y="227520"/>
                      <a:pt x="1006638" y="251708"/>
                    </a:cubicBezTo>
                    <a:cubicBezTo>
                      <a:pt x="1293899" y="275896"/>
                      <a:pt x="1740678" y="211141"/>
                      <a:pt x="1962651" y="317791"/>
                    </a:cubicBezTo>
                    <a:cubicBezTo>
                      <a:pt x="2184624" y="424441"/>
                      <a:pt x="2313169" y="749172"/>
                      <a:pt x="2338478" y="891607"/>
                    </a:cubicBezTo>
                    <a:cubicBezTo>
                      <a:pt x="2363787" y="1034042"/>
                      <a:pt x="2196423" y="1092568"/>
                      <a:pt x="2114504" y="1172402"/>
                    </a:cubicBezTo>
                    <a:cubicBezTo>
                      <a:pt x="2032585" y="1252236"/>
                      <a:pt x="1863441" y="1282815"/>
                      <a:pt x="1846961" y="1370610"/>
                    </a:cubicBezTo>
                    <a:cubicBezTo>
                      <a:pt x="1830481" y="1458406"/>
                      <a:pt x="2027751" y="1598642"/>
                      <a:pt x="2015622" y="1699175"/>
                    </a:cubicBezTo>
                    <a:cubicBezTo>
                      <a:pt x="2003493" y="1799708"/>
                      <a:pt x="1901862" y="1951805"/>
                      <a:pt x="1774189" y="1973807"/>
                    </a:cubicBezTo>
                    <a:cubicBezTo>
                      <a:pt x="1646516" y="1995809"/>
                      <a:pt x="1425136" y="1829167"/>
                      <a:pt x="1249580" y="1831188"/>
                    </a:cubicBezTo>
                    <a:cubicBezTo>
                      <a:pt x="1074024" y="1833209"/>
                      <a:pt x="889269" y="1984324"/>
                      <a:pt x="720853" y="1985930"/>
                    </a:cubicBezTo>
                    <a:cubicBezTo>
                      <a:pt x="552437" y="1987536"/>
                      <a:pt x="449323" y="2013489"/>
                      <a:pt x="239085" y="1840822"/>
                    </a:cubicBezTo>
                    <a:cubicBezTo>
                      <a:pt x="84297" y="1668180"/>
                      <a:pt x="221219" y="1364842"/>
                      <a:pt x="221219" y="1073268"/>
                    </a:cubicBezTo>
                    <a:close/>
                  </a:path>
                </a:pathLst>
              </a:custGeom>
              <a:solidFill>
                <a:srgbClr val="16FA1B">
                  <a:alpha val="14000"/>
                </a:srgbClr>
              </a:solidFill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endParaRPr>
              </a:p>
            </p:txBody>
          </p:sp>
          <p:grpSp>
            <p:nvGrpSpPr>
              <p:cNvPr id="12" name="4510 Grupo"/>
              <p:cNvGrpSpPr/>
              <p:nvPr/>
            </p:nvGrpSpPr>
            <p:grpSpPr>
              <a:xfrm>
                <a:off x="-4322405" y="1285837"/>
                <a:ext cx="3981671" cy="4707607"/>
                <a:chOff x="9819278" y="1214401"/>
                <a:chExt cx="3981671" cy="4707607"/>
              </a:xfrm>
            </p:grpSpPr>
            <p:cxnSp>
              <p:nvCxnSpPr>
                <p:cNvPr id="4374" name="4373 Conector recto"/>
                <p:cNvCxnSpPr>
                  <a:stCxn id="4382" idx="0"/>
                  <a:endCxn id="4505" idx="4"/>
                </p:cNvCxnSpPr>
                <p:nvPr/>
              </p:nvCxnSpPr>
              <p:spPr>
                <a:xfrm rot="5400000" flipH="1" flipV="1">
                  <a:off x="9777244" y="1525727"/>
                  <a:ext cx="263360" cy="70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75" name="4374 Conector recto"/>
                <p:cNvCxnSpPr>
                  <a:stCxn id="4383" idx="2"/>
                  <a:endCxn id="4382" idx="6"/>
                </p:cNvCxnSpPr>
                <p:nvPr/>
              </p:nvCxnSpPr>
              <p:spPr>
                <a:xfrm rot="10800000">
                  <a:off x="9961766" y="1710886"/>
                  <a:ext cx="319188" cy="118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76" name="4375 Conector recto"/>
                <p:cNvCxnSpPr>
                  <a:stCxn id="4381" idx="0"/>
                  <a:endCxn id="4383" idx="4"/>
                </p:cNvCxnSpPr>
                <p:nvPr/>
              </p:nvCxnSpPr>
              <p:spPr>
                <a:xfrm rot="5400000" flipH="1" flipV="1">
                  <a:off x="10201336" y="1896839"/>
                  <a:ext cx="265642" cy="118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377" name="4376 Elipse"/>
                <p:cNvSpPr/>
                <p:nvPr/>
              </p:nvSpPr>
              <p:spPr>
                <a:xfrm>
                  <a:off x="10280956" y="240155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378" name="4377 Conector recto"/>
                <p:cNvCxnSpPr>
                  <a:stCxn id="4410" idx="2"/>
                  <a:endCxn id="4381" idx="6"/>
                </p:cNvCxnSpPr>
                <p:nvPr/>
              </p:nvCxnSpPr>
              <p:spPr>
                <a:xfrm rot="10800000">
                  <a:off x="10387353" y="2082789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79" name="4378 Conector recto"/>
                <p:cNvCxnSpPr>
                  <a:stCxn id="4408" idx="0"/>
                  <a:endCxn id="4410" idx="4"/>
                </p:cNvCxnSpPr>
                <p:nvPr/>
              </p:nvCxnSpPr>
              <p:spPr>
                <a:xfrm rot="5400000" flipH="1" flipV="1">
                  <a:off x="10626921" y="2268735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80" name="4379 Conector recto"/>
                <p:cNvCxnSpPr>
                  <a:stCxn id="4408" idx="2"/>
                  <a:endCxn id="4377" idx="6"/>
                </p:cNvCxnSpPr>
                <p:nvPr/>
              </p:nvCxnSpPr>
              <p:spPr>
                <a:xfrm rot="10800000">
                  <a:off x="10387353" y="2454686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381" name="4380 Elipse"/>
                <p:cNvSpPr/>
                <p:nvPr/>
              </p:nvSpPr>
              <p:spPr>
                <a:xfrm>
                  <a:off x="10280956" y="202966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382" name="4381 Elipse"/>
                <p:cNvSpPr/>
                <p:nvPr/>
              </p:nvSpPr>
              <p:spPr>
                <a:xfrm>
                  <a:off x="9855371" y="1657761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383" name="4382 Elipse"/>
                <p:cNvSpPr/>
                <p:nvPr/>
              </p:nvSpPr>
              <p:spPr>
                <a:xfrm>
                  <a:off x="10280956" y="1657761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384" name="4383 Conector recto"/>
                <p:cNvCxnSpPr>
                  <a:stCxn id="4411" idx="0"/>
                  <a:endCxn id="4412" idx="4"/>
                </p:cNvCxnSpPr>
                <p:nvPr/>
              </p:nvCxnSpPr>
              <p:spPr>
                <a:xfrm rot="5400000" flipH="1" flipV="1">
                  <a:off x="11054721" y="1896839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85" name="4384 Conector recto"/>
                <p:cNvCxnSpPr>
                  <a:stCxn id="4411" idx="2"/>
                  <a:endCxn id="4410" idx="6"/>
                </p:cNvCxnSpPr>
                <p:nvPr/>
              </p:nvCxnSpPr>
              <p:spPr>
                <a:xfrm rot="10800000">
                  <a:off x="10812940" y="2082789"/>
                  <a:ext cx="321406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86" name="4385 Conector recto"/>
                <p:cNvCxnSpPr>
                  <a:stCxn id="4388" idx="2"/>
                  <a:endCxn id="4411" idx="6"/>
                </p:cNvCxnSpPr>
                <p:nvPr/>
              </p:nvCxnSpPr>
              <p:spPr>
                <a:xfrm rot="10800000">
                  <a:off x="11240740" y="2082787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87" name="4386 Conector recto"/>
                <p:cNvCxnSpPr>
                  <a:stCxn id="4504" idx="0"/>
                  <a:endCxn id="4388" idx="4"/>
                </p:cNvCxnSpPr>
                <p:nvPr/>
              </p:nvCxnSpPr>
              <p:spPr>
                <a:xfrm rot="5400000" flipH="1" flipV="1">
                  <a:off x="11480306" y="2268735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388" name="4387 Elipse"/>
                <p:cNvSpPr/>
                <p:nvPr/>
              </p:nvSpPr>
              <p:spPr>
                <a:xfrm>
                  <a:off x="11559930" y="202966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389" name="4388 Conector recto"/>
                <p:cNvCxnSpPr>
                  <a:stCxn id="4392" idx="0"/>
                  <a:endCxn id="4377" idx="4"/>
                </p:cNvCxnSpPr>
                <p:nvPr/>
              </p:nvCxnSpPr>
              <p:spPr>
                <a:xfrm rot="16200000" flipV="1">
                  <a:off x="10200123" y="2641845"/>
                  <a:ext cx="268270" cy="20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90" name="4389 Conector recto"/>
                <p:cNvCxnSpPr>
                  <a:stCxn id="4392" idx="2"/>
                  <a:endCxn id="4393" idx="6"/>
                </p:cNvCxnSpPr>
                <p:nvPr/>
              </p:nvCxnSpPr>
              <p:spPr>
                <a:xfrm rot="10800000">
                  <a:off x="9961974" y="2829210"/>
                  <a:ext cx="319188" cy="118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91" name="4390 Conector recto"/>
                <p:cNvCxnSpPr>
                  <a:stCxn id="4409" idx="2"/>
                  <a:endCxn id="4496" idx="6"/>
                </p:cNvCxnSpPr>
                <p:nvPr/>
              </p:nvCxnSpPr>
              <p:spPr>
                <a:xfrm rot="10800000">
                  <a:off x="9961974" y="3201109"/>
                  <a:ext cx="319188" cy="118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392" name="4391 Elipse"/>
                <p:cNvSpPr/>
                <p:nvPr/>
              </p:nvSpPr>
              <p:spPr>
                <a:xfrm>
                  <a:off x="10281164" y="277608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393" name="4392 Elipse"/>
                <p:cNvSpPr/>
                <p:nvPr/>
              </p:nvSpPr>
              <p:spPr>
                <a:xfrm>
                  <a:off x="9855577" y="277608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394" name="4393 Conector recto"/>
                <p:cNvCxnSpPr>
                  <a:stCxn id="4509" idx="0"/>
                  <a:endCxn id="4397" idx="4"/>
                </p:cNvCxnSpPr>
                <p:nvPr/>
              </p:nvCxnSpPr>
              <p:spPr>
                <a:xfrm rot="5400000" flipH="1" flipV="1">
                  <a:off x="11054929" y="3015159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95" name="4394 Conector recto"/>
                <p:cNvCxnSpPr>
                  <a:stCxn id="4398" idx="0"/>
                  <a:endCxn id="4504" idx="4"/>
                </p:cNvCxnSpPr>
                <p:nvPr/>
              </p:nvCxnSpPr>
              <p:spPr>
                <a:xfrm rot="16200000" flipV="1">
                  <a:off x="11479097" y="2641845"/>
                  <a:ext cx="268270" cy="20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396" name="4395 Conector recto"/>
                <p:cNvCxnSpPr>
                  <a:stCxn id="4398" idx="2"/>
                  <a:endCxn id="4397" idx="6"/>
                </p:cNvCxnSpPr>
                <p:nvPr/>
              </p:nvCxnSpPr>
              <p:spPr>
                <a:xfrm rot="10800000">
                  <a:off x="11240949" y="2829210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397" name="4396 Elipse"/>
                <p:cNvSpPr/>
                <p:nvPr/>
              </p:nvSpPr>
              <p:spPr>
                <a:xfrm>
                  <a:off x="11134550" y="277608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398" name="4397 Elipse"/>
                <p:cNvSpPr/>
                <p:nvPr/>
              </p:nvSpPr>
              <p:spPr>
                <a:xfrm>
                  <a:off x="11560137" y="277608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399" name="4398 Conector recto"/>
                <p:cNvCxnSpPr>
                  <a:stCxn id="4503" idx="0"/>
                  <a:endCxn id="4401" idx="4"/>
                </p:cNvCxnSpPr>
                <p:nvPr/>
              </p:nvCxnSpPr>
              <p:spPr>
                <a:xfrm rot="5400000" flipH="1" flipV="1">
                  <a:off x="11907518" y="2271732"/>
                  <a:ext cx="265642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0" name="4399 Conector recto"/>
                <p:cNvCxnSpPr>
                  <a:stCxn id="4503" idx="2"/>
                  <a:endCxn id="4504" idx="6"/>
                </p:cNvCxnSpPr>
                <p:nvPr/>
              </p:nvCxnSpPr>
              <p:spPr>
                <a:xfrm rot="10800000">
                  <a:off x="11666327" y="2454686"/>
                  <a:ext cx="320811" cy="299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01" name="4400 Elipse"/>
                <p:cNvSpPr/>
                <p:nvPr/>
              </p:nvSpPr>
              <p:spPr>
                <a:xfrm>
                  <a:off x="11987136" y="2032654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02" name="4401 Conector recto"/>
                <p:cNvCxnSpPr>
                  <a:stCxn id="4497" idx="0"/>
                  <a:endCxn id="4496" idx="4"/>
                </p:cNvCxnSpPr>
                <p:nvPr/>
              </p:nvCxnSpPr>
              <p:spPr>
                <a:xfrm rot="5400000" flipH="1" flipV="1">
                  <a:off x="9773593" y="3389419"/>
                  <a:ext cx="270363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3" name="4402 Conector recto"/>
                <p:cNvCxnSpPr>
                  <a:stCxn id="4498" idx="0"/>
                  <a:endCxn id="4409" idx="4"/>
                </p:cNvCxnSpPr>
                <p:nvPr/>
              </p:nvCxnSpPr>
              <p:spPr>
                <a:xfrm rot="5400000" flipH="1" flipV="1">
                  <a:off x="10199180" y="3389419"/>
                  <a:ext cx="270363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4" name="4403 Conector recto"/>
                <p:cNvCxnSpPr>
                  <a:stCxn id="4491" idx="0"/>
                  <a:endCxn id="4509" idx="4"/>
                </p:cNvCxnSpPr>
                <p:nvPr/>
              </p:nvCxnSpPr>
              <p:spPr>
                <a:xfrm rot="5400000" flipH="1" flipV="1">
                  <a:off x="11052570" y="3389419"/>
                  <a:ext cx="270363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5" name="4404 Conector recto"/>
                <p:cNvCxnSpPr>
                  <a:stCxn id="4508" idx="2"/>
                  <a:endCxn id="4491" idx="6"/>
                </p:cNvCxnSpPr>
                <p:nvPr/>
              </p:nvCxnSpPr>
              <p:spPr>
                <a:xfrm rot="10800000">
                  <a:off x="11240949" y="3577729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6" name="4405 Conector recto"/>
                <p:cNvCxnSpPr>
                  <a:stCxn id="4490" idx="0"/>
                  <a:endCxn id="4510" idx="4"/>
                </p:cNvCxnSpPr>
                <p:nvPr/>
              </p:nvCxnSpPr>
              <p:spPr>
                <a:xfrm rot="16200000" flipV="1">
                  <a:off x="11907397" y="3390382"/>
                  <a:ext cx="268556" cy="2257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07" name="4406 Conector recto"/>
                <p:cNvCxnSpPr>
                  <a:stCxn id="4490" idx="2"/>
                  <a:endCxn id="4508" idx="6"/>
                </p:cNvCxnSpPr>
                <p:nvPr/>
              </p:nvCxnSpPr>
              <p:spPr>
                <a:xfrm rot="10800000">
                  <a:off x="11666535" y="3577729"/>
                  <a:ext cx="322269" cy="206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08" name="4407 Elipse"/>
                <p:cNvSpPr/>
                <p:nvPr/>
              </p:nvSpPr>
              <p:spPr>
                <a:xfrm>
                  <a:off x="10706545" y="240155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09" name="4408 Elipse"/>
                <p:cNvSpPr/>
                <p:nvPr/>
              </p:nvSpPr>
              <p:spPr>
                <a:xfrm>
                  <a:off x="10281169" y="314798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10" name="4409 Elipse"/>
                <p:cNvSpPr/>
                <p:nvPr/>
              </p:nvSpPr>
              <p:spPr>
                <a:xfrm>
                  <a:off x="10706543" y="202966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11" name="4410 Elipse"/>
                <p:cNvSpPr/>
                <p:nvPr/>
              </p:nvSpPr>
              <p:spPr>
                <a:xfrm>
                  <a:off x="11134346" y="2029664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12" name="4411 Elipse"/>
                <p:cNvSpPr/>
                <p:nvPr/>
              </p:nvSpPr>
              <p:spPr>
                <a:xfrm>
                  <a:off x="11134346" y="16577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13" name="4412 Conector recto"/>
                <p:cNvCxnSpPr>
                  <a:stCxn id="4418" idx="0"/>
                  <a:endCxn id="4420" idx="4"/>
                </p:cNvCxnSpPr>
                <p:nvPr/>
              </p:nvCxnSpPr>
              <p:spPr>
                <a:xfrm rot="5400000" flipH="1" flipV="1">
                  <a:off x="12761334" y="1899831"/>
                  <a:ext cx="265644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14" name="4413 Conector recto"/>
                <p:cNvCxnSpPr>
                  <a:stCxn id="4418" idx="2"/>
                  <a:endCxn id="4419" idx="6"/>
                </p:cNvCxnSpPr>
                <p:nvPr/>
              </p:nvCxnSpPr>
              <p:spPr>
                <a:xfrm rot="10800000">
                  <a:off x="12521770" y="2085781"/>
                  <a:ext cx="319190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15" name="4414 Conector recto"/>
                <p:cNvCxnSpPr>
                  <a:stCxn id="4502" idx="0"/>
                  <a:endCxn id="4419" idx="4"/>
                </p:cNvCxnSpPr>
                <p:nvPr/>
              </p:nvCxnSpPr>
              <p:spPr>
                <a:xfrm rot="5400000" flipH="1" flipV="1">
                  <a:off x="12335749" y="2271732"/>
                  <a:ext cx="265642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16" name="4415 Conector recto"/>
                <p:cNvCxnSpPr>
                  <a:stCxn id="4502" idx="2"/>
                  <a:endCxn id="4503" idx="6"/>
                </p:cNvCxnSpPr>
                <p:nvPr/>
              </p:nvCxnSpPr>
              <p:spPr>
                <a:xfrm rot="10800000">
                  <a:off x="12093535" y="2457678"/>
                  <a:ext cx="321836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17" name="4416 Conector recto"/>
                <p:cNvCxnSpPr>
                  <a:stCxn id="4501" idx="2"/>
                  <a:endCxn id="4502" idx="6"/>
                </p:cNvCxnSpPr>
                <p:nvPr/>
              </p:nvCxnSpPr>
              <p:spPr>
                <a:xfrm rot="10800000">
                  <a:off x="12521770" y="2457678"/>
                  <a:ext cx="319190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18" name="4417 Elipse"/>
                <p:cNvSpPr/>
                <p:nvPr/>
              </p:nvSpPr>
              <p:spPr>
                <a:xfrm>
                  <a:off x="12840958" y="2032654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19" name="4418 Elipse"/>
                <p:cNvSpPr/>
                <p:nvPr/>
              </p:nvSpPr>
              <p:spPr>
                <a:xfrm>
                  <a:off x="12415371" y="2032654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20" name="4419 Elipse"/>
                <p:cNvSpPr/>
                <p:nvPr/>
              </p:nvSpPr>
              <p:spPr>
                <a:xfrm>
                  <a:off x="12840958" y="16607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21" name="4420 Conector recto"/>
                <p:cNvCxnSpPr>
                  <a:stCxn id="4427" idx="0"/>
                  <a:endCxn id="4501" idx="4"/>
                </p:cNvCxnSpPr>
                <p:nvPr/>
              </p:nvCxnSpPr>
              <p:spPr>
                <a:xfrm rot="16200000" flipV="1">
                  <a:off x="12760125" y="2644837"/>
                  <a:ext cx="268270" cy="20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22" name="4421 Conector recto"/>
                <p:cNvCxnSpPr>
                  <a:stCxn id="4427" idx="2"/>
                  <a:endCxn id="4428" idx="6"/>
                </p:cNvCxnSpPr>
                <p:nvPr/>
              </p:nvCxnSpPr>
              <p:spPr>
                <a:xfrm rot="10800000">
                  <a:off x="12521974" y="2832202"/>
                  <a:ext cx="319190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23" name="4422 Conector recto"/>
                <p:cNvCxnSpPr>
                  <a:stCxn id="4433" idx="0"/>
                  <a:endCxn id="4427" idx="4"/>
                </p:cNvCxnSpPr>
                <p:nvPr/>
              </p:nvCxnSpPr>
              <p:spPr>
                <a:xfrm rot="16200000" flipV="1">
                  <a:off x="12761544" y="3018150"/>
                  <a:ext cx="265644" cy="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24" name="4423 Conector recto"/>
                <p:cNvCxnSpPr>
                  <a:stCxn id="4429" idx="0"/>
                  <a:endCxn id="4432" idx="4"/>
                </p:cNvCxnSpPr>
                <p:nvPr/>
              </p:nvCxnSpPr>
              <p:spPr>
                <a:xfrm rot="16200000" flipV="1">
                  <a:off x="13185714" y="2644839"/>
                  <a:ext cx="268270" cy="20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25" name="4424 Conector recto"/>
                <p:cNvCxnSpPr>
                  <a:stCxn id="4429" idx="2"/>
                  <a:endCxn id="4427" idx="6"/>
                </p:cNvCxnSpPr>
                <p:nvPr/>
              </p:nvCxnSpPr>
              <p:spPr>
                <a:xfrm rot="10800000">
                  <a:off x="12947564" y="2832202"/>
                  <a:ext cx="319188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26" name="4425 Conector recto"/>
                <p:cNvCxnSpPr>
                  <a:stCxn id="4434" idx="2"/>
                  <a:endCxn id="4433" idx="6"/>
                </p:cNvCxnSpPr>
                <p:nvPr/>
              </p:nvCxnSpPr>
              <p:spPr>
                <a:xfrm rot="10800000">
                  <a:off x="12947566" y="3204103"/>
                  <a:ext cx="319188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27" name="4426 Elipse"/>
                <p:cNvSpPr/>
                <p:nvPr/>
              </p:nvSpPr>
              <p:spPr>
                <a:xfrm>
                  <a:off x="12841165" y="2779075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28" name="4427 Elipse"/>
                <p:cNvSpPr/>
                <p:nvPr/>
              </p:nvSpPr>
              <p:spPr>
                <a:xfrm>
                  <a:off x="12415578" y="2779075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29" name="4428 Elipse"/>
                <p:cNvSpPr/>
                <p:nvPr/>
              </p:nvSpPr>
              <p:spPr>
                <a:xfrm>
                  <a:off x="13266750" y="2779075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30" name="4429 Conector recto"/>
                <p:cNvCxnSpPr>
                  <a:stCxn id="4507" idx="2"/>
                  <a:endCxn id="4434" idx="6"/>
                </p:cNvCxnSpPr>
                <p:nvPr/>
              </p:nvCxnSpPr>
              <p:spPr>
                <a:xfrm rot="10800000">
                  <a:off x="13373153" y="3204103"/>
                  <a:ext cx="321399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31" name="4430 Conector recto"/>
                <p:cNvCxnSpPr>
                  <a:stCxn id="4506" idx="0"/>
                  <a:endCxn id="4434" idx="4"/>
                </p:cNvCxnSpPr>
                <p:nvPr/>
              </p:nvCxnSpPr>
              <p:spPr>
                <a:xfrm rot="5400000" flipH="1" flipV="1">
                  <a:off x="13184772" y="3392409"/>
                  <a:ext cx="270361" cy="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32" name="4431 Elipse"/>
                <p:cNvSpPr/>
                <p:nvPr/>
              </p:nvSpPr>
              <p:spPr>
                <a:xfrm>
                  <a:off x="13266550" y="24045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33" name="4432 Elipse"/>
                <p:cNvSpPr/>
                <p:nvPr/>
              </p:nvSpPr>
              <p:spPr>
                <a:xfrm>
                  <a:off x="12841171" y="315097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34" name="4433 Elipse"/>
                <p:cNvSpPr/>
                <p:nvPr/>
              </p:nvSpPr>
              <p:spPr>
                <a:xfrm>
                  <a:off x="13266756" y="315097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35" name="4434 Conector recto"/>
                <p:cNvCxnSpPr>
                  <a:stCxn id="4442" idx="0"/>
                </p:cNvCxnSpPr>
                <p:nvPr/>
              </p:nvCxnSpPr>
              <p:spPr>
                <a:xfrm rot="5400000" flipH="1" flipV="1">
                  <a:off x="9775746" y="3771378"/>
                  <a:ext cx="265642" cy="118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36" name="4435 Conector recto"/>
                <p:cNvCxnSpPr>
                  <a:stCxn id="4443" idx="0"/>
                </p:cNvCxnSpPr>
                <p:nvPr/>
              </p:nvCxnSpPr>
              <p:spPr>
                <a:xfrm rot="5400000" flipH="1" flipV="1">
                  <a:off x="10201336" y="3771378"/>
                  <a:ext cx="265642" cy="118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37" name="4436 Conector recto"/>
                <p:cNvCxnSpPr>
                  <a:stCxn id="4441" idx="0"/>
                  <a:endCxn id="4443" idx="4"/>
                </p:cNvCxnSpPr>
                <p:nvPr/>
              </p:nvCxnSpPr>
              <p:spPr>
                <a:xfrm rot="5400000" flipH="1" flipV="1">
                  <a:off x="10201336" y="4143276"/>
                  <a:ext cx="265642" cy="118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38" name="4437 Conector recto"/>
                <p:cNvCxnSpPr>
                  <a:stCxn id="4470" idx="0"/>
                  <a:endCxn id="4444" idx="4"/>
                </p:cNvCxnSpPr>
                <p:nvPr/>
              </p:nvCxnSpPr>
              <p:spPr>
                <a:xfrm rot="5400000" flipH="1" flipV="1">
                  <a:off x="10626921" y="4143276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39" name="4438 Conector recto"/>
                <p:cNvCxnSpPr>
                  <a:stCxn id="4470" idx="2"/>
                  <a:endCxn id="4441" idx="6"/>
                </p:cNvCxnSpPr>
                <p:nvPr/>
              </p:nvCxnSpPr>
              <p:spPr>
                <a:xfrm rot="10800000">
                  <a:off x="10387353" y="4329227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40" name="4439 Conector recto"/>
                <p:cNvCxnSpPr>
                  <a:stCxn id="4468" idx="0"/>
                  <a:endCxn id="4470" idx="4"/>
                </p:cNvCxnSpPr>
                <p:nvPr/>
              </p:nvCxnSpPr>
              <p:spPr>
                <a:xfrm rot="5400000" flipH="1" flipV="1">
                  <a:off x="10626921" y="4515175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41" name="4440 Elipse"/>
                <p:cNvSpPr/>
                <p:nvPr/>
              </p:nvSpPr>
              <p:spPr>
                <a:xfrm>
                  <a:off x="10280956" y="4276097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42" name="4441 Elipse"/>
                <p:cNvSpPr/>
                <p:nvPr/>
              </p:nvSpPr>
              <p:spPr>
                <a:xfrm>
                  <a:off x="9855371" y="390419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43" name="4442 Elipse"/>
                <p:cNvSpPr/>
                <p:nvPr/>
              </p:nvSpPr>
              <p:spPr>
                <a:xfrm>
                  <a:off x="10280956" y="390419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44" name="4443 Elipse"/>
                <p:cNvSpPr/>
                <p:nvPr/>
              </p:nvSpPr>
              <p:spPr>
                <a:xfrm>
                  <a:off x="10706543" y="390419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45" name="4444 Conector recto"/>
                <p:cNvCxnSpPr>
                  <a:stCxn id="4472" idx="2"/>
                  <a:endCxn id="4444" idx="6"/>
                </p:cNvCxnSpPr>
                <p:nvPr/>
              </p:nvCxnSpPr>
              <p:spPr>
                <a:xfrm rot="10800000">
                  <a:off x="10812940" y="3957326"/>
                  <a:ext cx="321406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46" name="4445 Conector recto"/>
                <p:cNvCxnSpPr>
                  <a:stCxn id="4471" idx="2"/>
                  <a:endCxn id="4470" idx="6"/>
                </p:cNvCxnSpPr>
                <p:nvPr/>
              </p:nvCxnSpPr>
              <p:spPr>
                <a:xfrm rot="10800000">
                  <a:off x="10812940" y="4329227"/>
                  <a:ext cx="321406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47" name="4446 Conector recto"/>
                <p:cNvCxnSpPr>
                  <a:stCxn id="4473" idx="0"/>
                </p:cNvCxnSpPr>
                <p:nvPr/>
              </p:nvCxnSpPr>
              <p:spPr>
                <a:xfrm rot="5400000" flipH="1" flipV="1">
                  <a:off x="11480306" y="3771375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48" name="4447 Conector recto"/>
                <p:cNvCxnSpPr>
                  <a:stCxn id="4451" idx="0"/>
                  <a:endCxn id="4473" idx="4"/>
                </p:cNvCxnSpPr>
                <p:nvPr/>
              </p:nvCxnSpPr>
              <p:spPr>
                <a:xfrm rot="5400000" flipH="1" flipV="1">
                  <a:off x="11480306" y="4143274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49" name="4448 Conector recto"/>
                <p:cNvCxnSpPr>
                  <a:stCxn id="4451" idx="2"/>
                  <a:endCxn id="4471" idx="6"/>
                </p:cNvCxnSpPr>
                <p:nvPr/>
              </p:nvCxnSpPr>
              <p:spPr>
                <a:xfrm rot="10800000">
                  <a:off x="11240740" y="4329225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50" name="4449 Conector recto"/>
                <p:cNvCxnSpPr>
                  <a:stCxn id="4487" idx="0"/>
                  <a:endCxn id="4451" idx="4"/>
                </p:cNvCxnSpPr>
                <p:nvPr/>
              </p:nvCxnSpPr>
              <p:spPr>
                <a:xfrm rot="5400000" flipH="1" flipV="1">
                  <a:off x="11480306" y="4515173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51" name="4450 Elipse"/>
                <p:cNvSpPr/>
                <p:nvPr/>
              </p:nvSpPr>
              <p:spPr>
                <a:xfrm>
                  <a:off x="11559930" y="4276097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52" name="4451 Conector recto"/>
                <p:cNvCxnSpPr>
                  <a:stCxn id="4456" idx="2"/>
                  <a:endCxn id="4457" idx="6"/>
                </p:cNvCxnSpPr>
                <p:nvPr/>
              </p:nvCxnSpPr>
              <p:spPr>
                <a:xfrm rot="10800000">
                  <a:off x="9961974" y="5075650"/>
                  <a:ext cx="319188" cy="118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53" name="4452 Conector recto"/>
                <p:cNvCxnSpPr>
                  <a:stCxn id="4494" idx="0"/>
                  <a:endCxn id="4457" idx="4"/>
                </p:cNvCxnSpPr>
                <p:nvPr/>
              </p:nvCxnSpPr>
              <p:spPr>
                <a:xfrm rot="5400000" flipH="1" flipV="1">
                  <a:off x="9775955" y="5261596"/>
                  <a:ext cx="265642" cy="118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54" name="4453 Conector recto"/>
                <p:cNvCxnSpPr>
                  <a:stCxn id="4495" idx="0"/>
                  <a:endCxn id="4468" idx="4"/>
                </p:cNvCxnSpPr>
                <p:nvPr/>
              </p:nvCxnSpPr>
              <p:spPr>
                <a:xfrm rot="16200000" flipV="1">
                  <a:off x="10625710" y="4888285"/>
                  <a:ext cx="268270" cy="20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55" name="4454 Conector recto"/>
                <p:cNvCxnSpPr>
                  <a:stCxn id="4495" idx="2"/>
                  <a:endCxn id="4456" idx="6"/>
                </p:cNvCxnSpPr>
                <p:nvPr/>
              </p:nvCxnSpPr>
              <p:spPr>
                <a:xfrm rot="10800000">
                  <a:off x="10387559" y="5075650"/>
                  <a:ext cx="319188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56" name="4455 Elipse"/>
                <p:cNvSpPr/>
                <p:nvPr/>
              </p:nvSpPr>
              <p:spPr>
                <a:xfrm>
                  <a:off x="10281164" y="502252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57" name="4456 Elipse"/>
                <p:cNvSpPr/>
                <p:nvPr/>
              </p:nvSpPr>
              <p:spPr>
                <a:xfrm>
                  <a:off x="9855577" y="502252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58" name="4457 Conector recto"/>
                <p:cNvCxnSpPr>
                  <a:stCxn id="4461" idx="2"/>
                  <a:endCxn id="4495" idx="6"/>
                </p:cNvCxnSpPr>
                <p:nvPr/>
              </p:nvCxnSpPr>
              <p:spPr>
                <a:xfrm rot="10800000">
                  <a:off x="10813148" y="5075650"/>
                  <a:ext cx="321406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59" name="4458 Conector recto"/>
                <p:cNvCxnSpPr>
                  <a:stCxn id="4492" idx="0"/>
                  <a:endCxn id="4461" idx="4"/>
                </p:cNvCxnSpPr>
                <p:nvPr/>
              </p:nvCxnSpPr>
              <p:spPr>
                <a:xfrm rot="5400000" flipH="1" flipV="1">
                  <a:off x="11054929" y="5261596"/>
                  <a:ext cx="265642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60" name="4459 Conector recto"/>
                <p:cNvCxnSpPr>
                  <a:stCxn id="4492" idx="2"/>
                  <a:endCxn id="4469" idx="6"/>
                </p:cNvCxnSpPr>
                <p:nvPr/>
              </p:nvCxnSpPr>
              <p:spPr>
                <a:xfrm rot="10800000">
                  <a:off x="10813148" y="5447547"/>
                  <a:ext cx="321406" cy="142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61" name="4460 Elipse"/>
                <p:cNvSpPr/>
                <p:nvPr/>
              </p:nvSpPr>
              <p:spPr>
                <a:xfrm>
                  <a:off x="11134550" y="502252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62" name="4461 Conector recto"/>
                <p:cNvCxnSpPr>
                  <a:stCxn id="4464" idx="0"/>
                  <a:endCxn id="4490" idx="4"/>
                </p:cNvCxnSpPr>
                <p:nvPr/>
              </p:nvCxnSpPr>
              <p:spPr>
                <a:xfrm rot="5400000" flipH="1" flipV="1">
                  <a:off x="11904869" y="3769256"/>
                  <a:ext cx="273401" cy="246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63" name="4462 Conector recto"/>
                <p:cNvCxnSpPr>
                  <a:stCxn id="4488" idx="2"/>
                  <a:endCxn id="4487" idx="6"/>
                </p:cNvCxnSpPr>
                <p:nvPr/>
              </p:nvCxnSpPr>
              <p:spPr>
                <a:xfrm rot="10800000">
                  <a:off x="11666327" y="4701126"/>
                  <a:ext cx="320811" cy="299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64" name="4463 Elipse"/>
                <p:cNvSpPr/>
                <p:nvPr/>
              </p:nvSpPr>
              <p:spPr>
                <a:xfrm>
                  <a:off x="11987136" y="390719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65" name="4464 Elipse"/>
                <p:cNvSpPr/>
                <p:nvPr/>
              </p:nvSpPr>
              <p:spPr>
                <a:xfrm>
                  <a:off x="11987347" y="539741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66" name="4465 Elipse"/>
                <p:cNvSpPr/>
                <p:nvPr/>
              </p:nvSpPr>
              <p:spPr>
                <a:xfrm>
                  <a:off x="11987347" y="5025512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67" name="4466 Conector recto"/>
                <p:cNvCxnSpPr>
                  <a:stCxn id="4493" idx="0"/>
                  <a:endCxn id="4469" idx="4"/>
                </p:cNvCxnSpPr>
                <p:nvPr/>
              </p:nvCxnSpPr>
              <p:spPr>
                <a:xfrm rot="16200000" flipV="1">
                  <a:off x="10639993" y="5620633"/>
                  <a:ext cx="241332" cy="1418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68" name="4467 Elipse"/>
                <p:cNvSpPr/>
                <p:nvPr/>
              </p:nvSpPr>
              <p:spPr>
                <a:xfrm>
                  <a:off x="10706543" y="464799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69" name="4468 Elipse"/>
                <p:cNvSpPr/>
                <p:nvPr/>
              </p:nvSpPr>
              <p:spPr>
                <a:xfrm>
                  <a:off x="10706751" y="5394419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70" name="4469 Elipse"/>
                <p:cNvSpPr/>
                <p:nvPr/>
              </p:nvSpPr>
              <p:spPr>
                <a:xfrm>
                  <a:off x="10706541" y="4276097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71" name="4470 Elipse"/>
                <p:cNvSpPr/>
                <p:nvPr/>
              </p:nvSpPr>
              <p:spPr>
                <a:xfrm>
                  <a:off x="11134341" y="4276102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72" name="4471 Elipse"/>
                <p:cNvSpPr/>
                <p:nvPr/>
              </p:nvSpPr>
              <p:spPr>
                <a:xfrm>
                  <a:off x="11134341" y="390419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73" name="4472 Elipse"/>
                <p:cNvSpPr/>
                <p:nvPr/>
              </p:nvSpPr>
              <p:spPr>
                <a:xfrm>
                  <a:off x="11559961" y="3904198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74" name="4473 Conector recto"/>
                <p:cNvCxnSpPr>
                  <a:stCxn id="4476" idx="2"/>
                  <a:endCxn id="4464" idx="6"/>
                </p:cNvCxnSpPr>
                <p:nvPr/>
              </p:nvCxnSpPr>
              <p:spPr>
                <a:xfrm rot="10800000">
                  <a:off x="12093531" y="3960318"/>
                  <a:ext cx="321836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75" name="4474 Conector recto"/>
                <p:cNvCxnSpPr>
                  <a:stCxn id="4489" idx="2"/>
                  <a:endCxn id="4488" idx="6"/>
                </p:cNvCxnSpPr>
                <p:nvPr/>
              </p:nvCxnSpPr>
              <p:spPr>
                <a:xfrm rot="10800000">
                  <a:off x="12093531" y="4704117"/>
                  <a:ext cx="321836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76" name="4475 Elipse"/>
                <p:cNvSpPr/>
                <p:nvPr/>
              </p:nvSpPr>
              <p:spPr>
                <a:xfrm>
                  <a:off x="12415369" y="390719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77" name="4476 Conector recto"/>
                <p:cNvCxnSpPr>
                  <a:stCxn id="4484" idx="0"/>
                  <a:endCxn id="4489" idx="4"/>
                </p:cNvCxnSpPr>
                <p:nvPr/>
              </p:nvCxnSpPr>
              <p:spPr>
                <a:xfrm rot="16200000" flipV="1">
                  <a:off x="12334538" y="4891276"/>
                  <a:ext cx="268270" cy="20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78" name="4477 Conector recto"/>
                <p:cNvCxnSpPr>
                  <a:stCxn id="4484" idx="2"/>
                  <a:endCxn id="4466" idx="6"/>
                </p:cNvCxnSpPr>
                <p:nvPr/>
              </p:nvCxnSpPr>
              <p:spPr>
                <a:xfrm rot="10800000">
                  <a:off x="12093742" y="5078642"/>
                  <a:ext cx="321834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79" name="4478 Conector recto"/>
                <p:cNvCxnSpPr>
                  <a:stCxn id="4483" idx="2"/>
                  <a:endCxn id="4484" idx="6"/>
                </p:cNvCxnSpPr>
                <p:nvPr/>
              </p:nvCxnSpPr>
              <p:spPr>
                <a:xfrm rot="10800000">
                  <a:off x="12521972" y="5078642"/>
                  <a:ext cx="319190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80" name="4479 Conector recto"/>
                <p:cNvCxnSpPr>
                  <a:stCxn id="4499" idx="0"/>
                  <a:endCxn id="4484" idx="4"/>
                </p:cNvCxnSpPr>
                <p:nvPr/>
              </p:nvCxnSpPr>
              <p:spPr>
                <a:xfrm rot="5400000" flipH="1" flipV="1">
                  <a:off x="12335953" y="5264590"/>
                  <a:ext cx="265644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81" name="4480 Conector recto"/>
                <p:cNvCxnSpPr>
                  <a:stCxn id="4499" idx="2"/>
                  <a:endCxn id="4465" idx="6"/>
                </p:cNvCxnSpPr>
                <p:nvPr/>
              </p:nvCxnSpPr>
              <p:spPr>
                <a:xfrm rot="10800000">
                  <a:off x="12093742" y="5450541"/>
                  <a:ext cx="321834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4482" name="4481 Conector recto"/>
                <p:cNvCxnSpPr>
                  <a:stCxn id="4486" idx="2"/>
                  <a:endCxn id="4499" idx="6"/>
                </p:cNvCxnSpPr>
                <p:nvPr/>
              </p:nvCxnSpPr>
              <p:spPr>
                <a:xfrm rot="10800000">
                  <a:off x="12521972" y="5450541"/>
                  <a:ext cx="319195" cy="144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83" name="4482 Elipse"/>
                <p:cNvSpPr/>
                <p:nvPr/>
              </p:nvSpPr>
              <p:spPr>
                <a:xfrm>
                  <a:off x="12841162" y="5025512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84" name="4483 Elipse"/>
                <p:cNvSpPr/>
                <p:nvPr/>
              </p:nvSpPr>
              <p:spPr>
                <a:xfrm>
                  <a:off x="12415573" y="5025512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cxnSp>
              <p:nvCxnSpPr>
                <p:cNvPr id="4485" name="4484 Conector recto"/>
                <p:cNvCxnSpPr>
                  <a:stCxn id="4500" idx="0"/>
                  <a:endCxn id="4499" idx="4"/>
                </p:cNvCxnSpPr>
                <p:nvPr/>
              </p:nvCxnSpPr>
              <p:spPr>
                <a:xfrm rot="16200000" flipV="1">
                  <a:off x="12356075" y="5616367"/>
                  <a:ext cx="226816" cy="1422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486" name="4485 Elipse"/>
                <p:cNvSpPr/>
                <p:nvPr/>
              </p:nvSpPr>
              <p:spPr>
                <a:xfrm>
                  <a:off x="12841167" y="539741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87" name="4486 Elipse"/>
                <p:cNvSpPr/>
                <p:nvPr/>
              </p:nvSpPr>
              <p:spPr>
                <a:xfrm>
                  <a:off x="11559922" y="4647991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88" name="4487 Elipse"/>
                <p:cNvSpPr/>
                <p:nvPr/>
              </p:nvSpPr>
              <p:spPr>
                <a:xfrm>
                  <a:off x="11987130" y="4650985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89" name="4488 Elipse"/>
                <p:cNvSpPr/>
                <p:nvPr/>
              </p:nvSpPr>
              <p:spPr>
                <a:xfrm>
                  <a:off x="12415363" y="4650985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0" name="4489 Elipse"/>
                <p:cNvSpPr/>
                <p:nvPr/>
              </p:nvSpPr>
              <p:spPr>
                <a:xfrm>
                  <a:off x="11988803" y="3525789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1" name="4490 Elipse"/>
                <p:cNvSpPr/>
                <p:nvPr/>
              </p:nvSpPr>
              <p:spPr>
                <a:xfrm>
                  <a:off x="11134550" y="352460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2" name="4491 Elipse"/>
                <p:cNvSpPr/>
                <p:nvPr/>
              </p:nvSpPr>
              <p:spPr>
                <a:xfrm>
                  <a:off x="11134550" y="5394419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3" name="4492 Elipse"/>
                <p:cNvSpPr/>
                <p:nvPr/>
              </p:nvSpPr>
              <p:spPr>
                <a:xfrm>
                  <a:off x="10671368" y="5742008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4" name="4493 Elipse"/>
                <p:cNvSpPr/>
                <p:nvPr/>
              </p:nvSpPr>
              <p:spPr>
                <a:xfrm>
                  <a:off x="9855577" y="5394419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5" name="4494 Elipse"/>
                <p:cNvSpPr/>
                <p:nvPr/>
              </p:nvSpPr>
              <p:spPr>
                <a:xfrm>
                  <a:off x="10706749" y="502252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6" name="4495 Elipse"/>
                <p:cNvSpPr/>
                <p:nvPr/>
              </p:nvSpPr>
              <p:spPr>
                <a:xfrm>
                  <a:off x="9855577" y="314798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7" name="4496 Elipse"/>
                <p:cNvSpPr/>
                <p:nvPr/>
              </p:nvSpPr>
              <p:spPr>
                <a:xfrm>
                  <a:off x="9855575" y="352460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8" name="4497 Elipse"/>
                <p:cNvSpPr/>
                <p:nvPr/>
              </p:nvSpPr>
              <p:spPr>
                <a:xfrm>
                  <a:off x="10281164" y="352460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499" name="4498 Elipse"/>
                <p:cNvSpPr/>
                <p:nvPr/>
              </p:nvSpPr>
              <p:spPr>
                <a:xfrm>
                  <a:off x="12415573" y="5397413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0" name="4499 Elipse"/>
                <p:cNvSpPr/>
                <p:nvPr/>
              </p:nvSpPr>
              <p:spPr>
                <a:xfrm>
                  <a:off x="12380194" y="573048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1" name="4500 Elipse"/>
                <p:cNvSpPr/>
                <p:nvPr/>
              </p:nvSpPr>
              <p:spPr>
                <a:xfrm>
                  <a:off x="12840958" y="24045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2" name="4501 Elipse"/>
                <p:cNvSpPr/>
                <p:nvPr/>
              </p:nvSpPr>
              <p:spPr>
                <a:xfrm>
                  <a:off x="12415371" y="24045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3" name="4502 Elipse"/>
                <p:cNvSpPr/>
                <p:nvPr/>
              </p:nvSpPr>
              <p:spPr>
                <a:xfrm>
                  <a:off x="11987136" y="240455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4" name="4503 Elipse"/>
                <p:cNvSpPr/>
                <p:nvPr/>
              </p:nvSpPr>
              <p:spPr>
                <a:xfrm>
                  <a:off x="11559930" y="240155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5" name="4504 Elipse"/>
                <p:cNvSpPr/>
                <p:nvPr/>
              </p:nvSpPr>
              <p:spPr>
                <a:xfrm>
                  <a:off x="9819278" y="1214401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6" name="4505 Elipse"/>
                <p:cNvSpPr/>
                <p:nvPr/>
              </p:nvSpPr>
              <p:spPr>
                <a:xfrm>
                  <a:off x="13266752" y="3527591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7" name="4506 Elipse"/>
                <p:cNvSpPr/>
                <p:nvPr/>
              </p:nvSpPr>
              <p:spPr>
                <a:xfrm>
                  <a:off x="13694552" y="315097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8" name="4507 Elipse"/>
                <p:cNvSpPr/>
                <p:nvPr/>
              </p:nvSpPr>
              <p:spPr>
                <a:xfrm>
                  <a:off x="11560137" y="352460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09" name="4508 Elipse"/>
                <p:cNvSpPr/>
                <p:nvPr/>
              </p:nvSpPr>
              <p:spPr>
                <a:xfrm>
                  <a:off x="11134550" y="3147980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  <p:sp>
              <p:nvSpPr>
                <p:cNvPr id="4510" name="4509 Elipse"/>
                <p:cNvSpPr/>
                <p:nvPr/>
              </p:nvSpPr>
              <p:spPr>
                <a:xfrm>
                  <a:off x="11987347" y="3150976"/>
                  <a:ext cx="106397" cy="10625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2000"/>
                </a:p>
              </p:txBody>
            </p:sp>
          </p:grpSp>
        </p:grpSp>
      </p:grpSp>
      <p:grpSp>
        <p:nvGrpSpPr>
          <p:cNvPr id="13" name="4372 Grupo"/>
          <p:cNvGrpSpPr/>
          <p:nvPr/>
        </p:nvGrpSpPr>
        <p:grpSpPr>
          <a:xfrm>
            <a:off x="298420" y="2006952"/>
            <a:ext cx="6682638" cy="4105910"/>
            <a:chOff x="285720" y="1994252"/>
            <a:chExt cx="6682638" cy="4105910"/>
          </a:xfrm>
        </p:grpSpPr>
        <p:grpSp>
          <p:nvGrpSpPr>
            <p:cNvPr id="14" name="3887 Grupo"/>
            <p:cNvGrpSpPr/>
            <p:nvPr/>
          </p:nvGrpSpPr>
          <p:grpSpPr>
            <a:xfrm>
              <a:off x="285720" y="1994252"/>
              <a:ext cx="6682638" cy="4105910"/>
              <a:chOff x="285720" y="1994252"/>
              <a:chExt cx="6682638" cy="4105910"/>
            </a:xfrm>
          </p:grpSpPr>
          <p:grpSp>
            <p:nvGrpSpPr>
              <p:cNvPr id="15" name="3865 Grupo"/>
              <p:cNvGrpSpPr/>
              <p:nvPr/>
            </p:nvGrpSpPr>
            <p:grpSpPr>
              <a:xfrm>
                <a:off x="2612100" y="1994252"/>
                <a:ext cx="4356258" cy="4105910"/>
                <a:chOff x="-4804752" y="1755746"/>
                <a:chExt cx="4356258" cy="4105910"/>
              </a:xfrm>
            </p:grpSpPr>
            <p:grpSp>
              <p:nvGrpSpPr>
                <p:cNvPr id="16" name="3861 Grupo"/>
                <p:cNvGrpSpPr/>
                <p:nvPr/>
              </p:nvGrpSpPr>
              <p:grpSpPr>
                <a:xfrm>
                  <a:off x="-4500626" y="1857364"/>
                  <a:ext cx="3933269" cy="3837197"/>
                  <a:chOff x="2928926" y="2098182"/>
                  <a:chExt cx="3933269" cy="3837197"/>
                </a:xfrm>
              </p:grpSpPr>
              <p:grpSp>
                <p:nvGrpSpPr>
                  <p:cNvPr id="17" name="3804 Grupo"/>
                  <p:cNvGrpSpPr/>
                  <p:nvPr/>
                </p:nvGrpSpPr>
                <p:grpSpPr>
                  <a:xfrm>
                    <a:off x="2928926" y="2098182"/>
                    <a:ext cx="1812788" cy="1973096"/>
                    <a:chOff x="8612016" y="846125"/>
                    <a:chExt cx="1812788" cy="1973096"/>
                  </a:xfrm>
                </p:grpSpPr>
                <p:cxnSp>
                  <p:nvCxnSpPr>
                    <p:cNvPr id="3769" name="3768 Conector recto"/>
                    <p:cNvCxnSpPr>
                      <a:stCxn id="3771" idx="0"/>
                      <a:endCxn id="3772" idx="4"/>
                    </p:cNvCxnSpPr>
                    <p:nvPr/>
                  </p:nvCxnSpPr>
                  <p:spPr>
                    <a:xfrm rot="5400000" flipH="1" flipV="1">
                      <a:off x="8532396" y="1085203"/>
                      <a:ext cx="265642" cy="118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0" name="3769 Conector recto"/>
                    <p:cNvCxnSpPr>
                      <a:stCxn id="3803" idx="2"/>
                      <a:endCxn id="3771" idx="6"/>
                    </p:cNvCxnSpPr>
                    <p:nvPr/>
                  </p:nvCxnSpPr>
                  <p:spPr>
                    <a:xfrm rot="10800000">
                      <a:off x="8718413" y="1271153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71" name="3770 Elipse"/>
                    <p:cNvSpPr/>
                    <p:nvPr/>
                  </p:nvSpPr>
                  <p:spPr>
                    <a:xfrm>
                      <a:off x="8612016" y="121802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772" name="3771 Elipse"/>
                    <p:cNvSpPr/>
                    <p:nvPr/>
                  </p:nvSpPr>
                  <p:spPr>
                    <a:xfrm>
                      <a:off x="8612016" y="846125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73" name="3772 Conector recto"/>
                    <p:cNvCxnSpPr>
                      <a:stCxn id="3804" idx="2"/>
                      <a:endCxn id="3803" idx="6"/>
                    </p:cNvCxnSpPr>
                    <p:nvPr/>
                  </p:nvCxnSpPr>
                  <p:spPr>
                    <a:xfrm rot="10800000">
                      <a:off x="9144000" y="1271153"/>
                      <a:ext cx="321406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74" name="3773 Elipse"/>
                    <p:cNvSpPr/>
                    <p:nvPr/>
                  </p:nvSpPr>
                  <p:spPr>
                    <a:xfrm>
                      <a:off x="9465406" y="1589922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75" name="3774 Conector recto"/>
                    <p:cNvCxnSpPr>
                      <a:stCxn id="3774" idx="0"/>
                      <a:endCxn id="3804" idx="4"/>
                    </p:cNvCxnSpPr>
                    <p:nvPr/>
                  </p:nvCxnSpPr>
                  <p:spPr>
                    <a:xfrm rot="5400000" flipH="1" flipV="1">
                      <a:off x="9385781" y="1457099"/>
                      <a:ext cx="265642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6" name="3775 Conector recto"/>
                    <p:cNvCxnSpPr>
                      <a:stCxn id="3774" idx="2"/>
                      <a:endCxn id="3801" idx="6"/>
                    </p:cNvCxnSpPr>
                    <p:nvPr/>
                  </p:nvCxnSpPr>
                  <p:spPr>
                    <a:xfrm rot="10800000">
                      <a:off x="9144000" y="1643050"/>
                      <a:ext cx="321406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77" name="3776 Elipse"/>
                    <p:cNvSpPr/>
                    <p:nvPr/>
                  </p:nvSpPr>
                  <p:spPr>
                    <a:xfrm>
                      <a:off x="9890990" y="1589920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78" name="3777 Conector recto"/>
                    <p:cNvCxnSpPr>
                      <a:stCxn id="3802" idx="0"/>
                      <a:endCxn id="3781" idx="4"/>
                    </p:cNvCxnSpPr>
                    <p:nvPr/>
                  </p:nvCxnSpPr>
                  <p:spPr>
                    <a:xfrm rot="5400000" flipH="1" flipV="1">
                      <a:off x="8532602" y="2203523"/>
                      <a:ext cx="265642" cy="118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9" name="3778 Conector recto"/>
                    <p:cNvCxnSpPr>
                      <a:stCxn id="3782" idx="0"/>
                      <a:endCxn id="3801" idx="4"/>
                    </p:cNvCxnSpPr>
                    <p:nvPr/>
                  </p:nvCxnSpPr>
                  <p:spPr>
                    <a:xfrm rot="16200000" flipV="1">
                      <a:off x="8956770" y="1830209"/>
                      <a:ext cx="268270" cy="20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0" name="3779 Conector recto"/>
                    <p:cNvCxnSpPr>
                      <a:stCxn id="3782" idx="2"/>
                      <a:endCxn id="3781" idx="6"/>
                    </p:cNvCxnSpPr>
                    <p:nvPr/>
                  </p:nvCxnSpPr>
                  <p:spPr>
                    <a:xfrm rot="10800000">
                      <a:off x="8718619" y="2017574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1" name="3780 Elipse"/>
                    <p:cNvSpPr/>
                    <p:nvPr/>
                  </p:nvSpPr>
                  <p:spPr>
                    <a:xfrm>
                      <a:off x="8612224" y="196444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782" name="3781 Elipse"/>
                    <p:cNvSpPr/>
                    <p:nvPr/>
                  </p:nvSpPr>
                  <p:spPr>
                    <a:xfrm>
                      <a:off x="9037809" y="196444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83" name="3782 Conector recto"/>
                    <p:cNvCxnSpPr>
                      <a:stCxn id="3789" idx="2"/>
                      <a:endCxn id="3782" idx="6"/>
                    </p:cNvCxnSpPr>
                    <p:nvPr/>
                  </p:nvCxnSpPr>
                  <p:spPr>
                    <a:xfrm rot="10800000">
                      <a:off x="9144208" y="2017574"/>
                      <a:ext cx="321406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4" name="3783 Elipse"/>
                    <p:cNvSpPr/>
                    <p:nvPr/>
                  </p:nvSpPr>
                  <p:spPr>
                    <a:xfrm>
                      <a:off x="9465610" y="233634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85" name="3784 Conector recto"/>
                    <p:cNvCxnSpPr>
                      <a:stCxn id="3790" idx="0"/>
                      <a:endCxn id="3777" idx="4"/>
                    </p:cNvCxnSpPr>
                    <p:nvPr/>
                  </p:nvCxnSpPr>
                  <p:spPr>
                    <a:xfrm rot="16200000" flipV="1">
                      <a:off x="9810157" y="1830209"/>
                      <a:ext cx="268270" cy="20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6" name="3785 Conector recto"/>
                    <p:cNvCxnSpPr>
                      <a:stCxn id="3790" idx="2"/>
                      <a:endCxn id="3789" idx="6"/>
                    </p:cNvCxnSpPr>
                    <p:nvPr/>
                  </p:nvCxnSpPr>
                  <p:spPr>
                    <a:xfrm rot="10800000">
                      <a:off x="9572009" y="2017574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7" name="3786 Elipse"/>
                    <p:cNvSpPr/>
                    <p:nvPr/>
                  </p:nvSpPr>
                  <p:spPr>
                    <a:xfrm>
                      <a:off x="9891197" y="233634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88" name="3787 Conector recto"/>
                    <p:cNvCxnSpPr>
                      <a:stCxn id="3787" idx="2"/>
                      <a:endCxn id="3784" idx="6"/>
                    </p:cNvCxnSpPr>
                    <p:nvPr/>
                  </p:nvCxnSpPr>
                  <p:spPr>
                    <a:xfrm rot="10800000">
                      <a:off x="9572009" y="2389473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9" name="3788 Elipse"/>
                    <p:cNvSpPr/>
                    <p:nvPr/>
                  </p:nvSpPr>
                  <p:spPr>
                    <a:xfrm>
                      <a:off x="9465610" y="196444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790" name="3789 Elipse"/>
                    <p:cNvSpPr/>
                    <p:nvPr/>
                  </p:nvSpPr>
                  <p:spPr>
                    <a:xfrm>
                      <a:off x="9891197" y="196444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91" name="3790 Conector recto"/>
                    <p:cNvCxnSpPr>
                      <a:stCxn id="3795" idx="2"/>
                      <a:endCxn id="3790" idx="6"/>
                    </p:cNvCxnSpPr>
                    <p:nvPr/>
                  </p:nvCxnSpPr>
                  <p:spPr>
                    <a:xfrm rot="10800000">
                      <a:off x="9997596" y="2017574"/>
                      <a:ext cx="320811" cy="299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92" name="3791 Elipse"/>
                    <p:cNvSpPr/>
                    <p:nvPr/>
                  </p:nvSpPr>
                  <p:spPr>
                    <a:xfrm>
                      <a:off x="10318407" y="2339340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93" name="3792 Conector recto"/>
                    <p:cNvCxnSpPr>
                      <a:stCxn id="3792" idx="0"/>
                      <a:endCxn id="3795" idx="4"/>
                    </p:cNvCxnSpPr>
                    <p:nvPr/>
                  </p:nvCxnSpPr>
                  <p:spPr>
                    <a:xfrm rot="5400000" flipH="1" flipV="1">
                      <a:off x="10238782" y="2206517"/>
                      <a:ext cx="265644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4" name="3793 Conector recto"/>
                    <p:cNvCxnSpPr>
                      <a:stCxn id="3792" idx="2"/>
                      <a:endCxn id="3787" idx="6"/>
                    </p:cNvCxnSpPr>
                    <p:nvPr/>
                  </p:nvCxnSpPr>
                  <p:spPr>
                    <a:xfrm rot="10800000">
                      <a:off x="9997596" y="2389473"/>
                      <a:ext cx="320811" cy="2996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95" name="3794 Elipse"/>
                    <p:cNvSpPr/>
                    <p:nvPr/>
                  </p:nvSpPr>
                  <p:spPr>
                    <a:xfrm>
                      <a:off x="10318407" y="1967439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796" name="3795 Elipse"/>
                    <p:cNvSpPr/>
                    <p:nvPr/>
                  </p:nvSpPr>
                  <p:spPr>
                    <a:xfrm>
                      <a:off x="9465610" y="271296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97" name="3796 Conector recto"/>
                    <p:cNvCxnSpPr>
                      <a:stCxn id="3796" idx="0"/>
                      <a:endCxn id="3784" idx="4"/>
                    </p:cNvCxnSpPr>
                    <p:nvPr/>
                  </p:nvCxnSpPr>
                  <p:spPr>
                    <a:xfrm rot="5400000" flipH="1" flipV="1">
                      <a:off x="9383630" y="2577783"/>
                      <a:ext cx="270363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98" name="3797 Elipse"/>
                    <p:cNvSpPr/>
                    <p:nvPr/>
                  </p:nvSpPr>
                  <p:spPr>
                    <a:xfrm>
                      <a:off x="9891197" y="271296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799" name="3798 Conector recto"/>
                    <p:cNvCxnSpPr>
                      <a:stCxn id="3798" idx="0"/>
                      <a:endCxn id="3787" idx="4"/>
                    </p:cNvCxnSpPr>
                    <p:nvPr/>
                  </p:nvCxnSpPr>
                  <p:spPr>
                    <a:xfrm rot="5400000" flipH="1" flipV="1">
                      <a:off x="9809215" y="2577783"/>
                      <a:ext cx="270363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0" name="3799 Conector recto"/>
                    <p:cNvCxnSpPr>
                      <a:stCxn id="3798" idx="2"/>
                      <a:endCxn id="3796" idx="6"/>
                    </p:cNvCxnSpPr>
                    <p:nvPr/>
                  </p:nvCxnSpPr>
                  <p:spPr>
                    <a:xfrm rot="10800000">
                      <a:off x="9572009" y="2766093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01" name="3800 Elipse"/>
                    <p:cNvSpPr/>
                    <p:nvPr/>
                  </p:nvSpPr>
                  <p:spPr>
                    <a:xfrm>
                      <a:off x="9037605" y="1589922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02" name="3801 Elipse"/>
                    <p:cNvSpPr/>
                    <p:nvPr/>
                  </p:nvSpPr>
                  <p:spPr>
                    <a:xfrm>
                      <a:off x="8612229" y="233634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03" name="3802 Elipse"/>
                    <p:cNvSpPr/>
                    <p:nvPr/>
                  </p:nvSpPr>
                  <p:spPr>
                    <a:xfrm>
                      <a:off x="9037603" y="1218024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04" name="3803 Elipse"/>
                    <p:cNvSpPr/>
                    <p:nvPr/>
                  </p:nvSpPr>
                  <p:spPr>
                    <a:xfrm>
                      <a:off x="9465406" y="1218028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</p:grpSp>
              <p:grpSp>
                <p:nvGrpSpPr>
                  <p:cNvPr id="18" name="3828 Grupo"/>
                  <p:cNvGrpSpPr/>
                  <p:nvPr/>
                </p:nvGrpSpPr>
                <p:grpSpPr>
                  <a:xfrm>
                    <a:off x="5058814" y="2098182"/>
                    <a:ext cx="1803381" cy="1980798"/>
                    <a:chOff x="13055485" y="2904616"/>
                    <a:chExt cx="1803381" cy="1980798"/>
                  </a:xfrm>
                </p:grpSpPr>
                <p:cxnSp>
                  <p:nvCxnSpPr>
                    <p:cNvPr id="3806" name="3805 Conector recto"/>
                    <p:cNvCxnSpPr>
                      <a:stCxn id="3809" idx="0"/>
                      <a:endCxn id="3818" idx="4"/>
                    </p:cNvCxnSpPr>
                    <p:nvPr/>
                  </p:nvCxnSpPr>
                  <p:spPr>
                    <a:xfrm rot="16200000" flipV="1">
                      <a:off x="13400028" y="3144905"/>
                      <a:ext cx="268270" cy="20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7" name="3806 Conector recto"/>
                    <p:cNvCxnSpPr>
                      <a:stCxn id="3820" idx="0"/>
                      <a:endCxn id="3809" idx="4"/>
                    </p:cNvCxnSpPr>
                    <p:nvPr/>
                  </p:nvCxnSpPr>
                  <p:spPr>
                    <a:xfrm rot="16200000" flipV="1">
                      <a:off x="13401443" y="3518216"/>
                      <a:ext cx="265644" cy="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08" name="3807 Conector recto"/>
                    <p:cNvCxnSpPr>
                      <a:stCxn id="3820" idx="2"/>
                      <a:endCxn id="3819" idx="6"/>
                    </p:cNvCxnSpPr>
                    <p:nvPr/>
                  </p:nvCxnSpPr>
                  <p:spPr>
                    <a:xfrm rot="10800000">
                      <a:off x="13161880" y="3704169"/>
                      <a:ext cx="319188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09" name="3808 Elipse"/>
                    <p:cNvSpPr/>
                    <p:nvPr/>
                  </p:nvSpPr>
                  <p:spPr>
                    <a:xfrm>
                      <a:off x="13481064" y="3279141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10" name="3809 Conector recto"/>
                    <p:cNvCxnSpPr>
                      <a:stCxn id="3811" idx="2"/>
                      <a:endCxn id="3809" idx="6"/>
                    </p:cNvCxnSpPr>
                    <p:nvPr/>
                  </p:nvCxnSpPr>
                  <p:spPr>
                    <a:xfrm rot="10800000">
                      <a:off x="13587463" y="3332268"/>
                      <a:ext cx="321406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11" name="3810 Elipse"/>
                    <p:cNvSpPr/>
                    <p:nvPr/>
                  </p:nvSpPr>
                  <p:spPr>
                    <a:xfrm>
                      <a:off x="13908866" y="3279141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13" name="3812 Conector recto"/>
                    <p:cNvCxnSpPr>
                      <a:stCxn id="3812" idx="0"/>
                      <a:endCxn id="3820" idx="4"/>
                    </p:cNvCxnSpPr>
                    <p:nvPr/>
                  </p:nvCxnSpPr>
                  <p:spPr>
                    <a:xfrm rot="5400000" flipH="1" flipV="1">
                      <a:off x="13399086" y="3892475"/>
                      <a:ext cx="270361" cy="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5" name="3814 Conector recto"/>
                    <p:cNvCxnSpPr>
                      <a:stCxn id="3814" idx="2"/>
                      <a:endCxn id="3812" idx="6"/>
                    </p:cNvCxnSpPr>
                    <p:nvPr/>
                  </p:nvCxnSpPr>
                  <p:spPr>
                    <a:xfrm rot="10800000">
                      <a:off x="13587465" y="4080785"/>
                      <a:ext cx="321406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16" name="3815 Elipse"/>
                    <p:cNvSpPr/>
                    <p:nvPr/>
                  </p:nvSpPr>
                  <p:spPr>
                    <a:xfrm>
                      <a:off x="14334453" y="40276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17" name="3816 Conector recto"/>
                    <p:cNvCxnSpPr>
                      <a:stCxn id="3816" idx="2"/>
                      <a:endCxn id="3814" idx="6"/>
                    </p:cNvCxnSpPr>
                    <p:nvPr/>
                  </p:nvCxnSpPr>
                  <p:spPr>
                    <a:xfrm rot="10800000">
                      <a:off x="14015265" y="4080785"/>
                      <a:ext cx="319188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18" name="3817 Elipse"/>
                    <p:cNvSpPr/>
                    <p:nvPr/>
                  </p:nvSpPr>
                  <p:spPr>
                    <a:xfrm>
                      <a:off x="13480864" y="2904616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19" name="3818 Elipse"/>
                    <p:cNvSpPr/>
                    <p:nvPr/>
                  </p:nvSpPr>
                  <p:spPr>
                    <a:xfrm>
                      <a:off x="13055485" y="3651042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20" name="3819 Elipse"/>
                    <p:cNvSpPr/>
                    <p:nvPr/>
                  </p:nvSpPr>
                  <p:spPr>
                    <a:xfrm>
                      <a:off x="13481070" y="3651042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21" name="3820 Conector recto"/>
                    <p:cNvCxnSpPr>
                      <a:stCxn id="3825" idx="0"/>
                    </p:cNvCxnSpPr>
                    <p:nvPr/>
                  </p:nvCxnSpPr>
                  <p:spPr>
                    <a:xfrm rot="16200000" flipV="1">
                      <a:off x="14254636" y="4274418"/>
                      <a:ext cx="265644" cy="3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2" name="3821 Conector recto"/>
                    <p:cNvCxnSpPr>
                      <a:stCxn id="3824" idx="0"/>
                      <a:endCxn id="3825" idx="4"/>
                    </p:cNvCxnSpPr>
                    <p:nvPr/>
                  </p:nvCxnSpPr>
                  <p:spPr>
                    <a:xfrm rot="5400000" flipH="1" flipV="1">
                      <a:off x="14254636" y="4646316"/>
                      <a:ext cx="265644" cy="3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3" name="3822 Conector recto"/>
                    <p:cNvCxnSpPr>
                      <a:stCxn id="3824" idx="2"/>
                      <a:endCxn id="3828" idx="6"/>
                    </p:cNvCxnSpPr>
                    <p:nvPr/>
                  </p:nvCxnSpPr>
                  <p:spPr>
                    <a:xfrm rot="10800000">
                      <a:off x="14015054" y="4832285"/>
                      <a:ext cx="319186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24" name="3823 Elipse"/>
                    <p:cNvSpPr/>
                    <p:nvPr/>
                  </p:nvSpPr>
                  <p:spPr>
                    <a:xfrm>
                      <a:off x="14334242" y="47791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25" name="3824 Elipse"/>
                    <p:cNvSpPr/>
                    <p:nvPr/>
                  </p:nvSpPr>
                  <p:spPr>
                    <a:xfrm>
                      <a:off x="14334276" y="4407256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26" name="3825 Conector recto"/>
                    <p:cNvCxnSpPr>
                      <a:stCxn id="3827" idx="2"/>
                      <a:endCxn id="3824" idx="6"/>
                    </p:cNvCxnSpPr>
                    <p:nvPr/>
                  </p:nvCxnSpPr>
                  <p:spPr>
                    <a:xfrm rot="10800000" flipV="1">
                      <a:off x="14440637" y="4831845"/>
                      <a:ext cx="311828" cy="437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27" name="3826 Elipse"/>
                    <p:cNvSpPr/>
                    <p:nvPr/>
                  </p:nvSpPr>
                  <p:spPr>
                    <a:xfrm>
                      <a:off x="14752469" y="4778718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28" name="3827 Elipse"/>
                    <p:cNvSpPr/>
                    <p:nvPr/>
                  </p:nvSpPr>
                  <p:spPr>
                    <a:xfrm>
                      <a:off x="13908651" y="4779155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12" name="3811 Elipse"/>
                    <p:cNvSpPr/>
                    <p:nvPr/>
                  </p:nvSpPr>
                  <p:spPr>
                    <a:xfrm>
                      <a:off x="13481066" y="40276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14" name="3813 Elipse"/>
                    <p:cNvSpPr/>
                    <p:nvPr/>
                  </p:nvSpPr>
                  <p:spPr>
                    <a:xfrm>
                      <a:off x="13908868" y="40276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</p:grpSp>
              <p:grpSp>
                <p:nvGrpSpPr>
                  <p:cNvPr id="19" name="3860 Grupo"/>
                  <p:cNvGrpSpPr/>
                  <p:nvPr/>
                </p:nvGrpSpPr>
                <p:grpSpPr>
                  <a:xfrm>
                    <a:off x="3772930" y="4331190"/>
                    <a:ext cx="1813213" cy="1604189"/>
                    <a:chOff x="11348660" y="4776163"/>
                    <a:chExt cx="1813213" cy="1604189"/>
                  </a:xfrm>
                </p:grpSpPr>
                <p:cxnSp>
                  <p:nvCxnSpPr>
                    <p:cNvPr id="3830" name="3829 Conector recto"/>
                    <p:cNvCxnSpPr>
                      <a:stCxn id="3849" idx="0"/>
                      <a:endCxn id="3860" idx="4"/>
                    </p:cNvCxnSpPr>
                    <p:nvPr/>
                  </p:nvCxnSpPr>
                  <p:spPr>
                    <a:xfrm rot="5400000" flipH="1" flipV="1">
                      <a:off x="11694620" y="5015239"/>
                      <a:ext cx="265642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1" name="3830 Conector recto"/>
                    <p:cNvCxnSpPr>
                      <a:stCxn id="3849" idx="2"/>
                      <a:endCxn id="3851" idx="6"/>
                    </p:cNvCxnSpPr>
                    <p:nvPr/>
                  </p:nvCxnSpPr>
                  <p:spPr>
                    <a:xfrm rot="10800000">
                      <a:off x="11455054" y="5201189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2" name="3831 Conector recto"/>
                    <p:cNvCxnSpPr>
                      <a:stCxn id="3855" idx="0"/>
                      <a:endCxn id="3854" idx="4"/>
                    </p:cNvCxnSpPr>
                    <p:nvPr/>
                  </p:nvCxnSpPr>
                  <p:spPr>
                    <a:xfrm rot="5400000" flipH="1" flipV="1">
                      <a:off x="11694828" y="5761662"/>
                      <a:ext cx="265642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3" name="3832 Conector recto"/>
                    <p:cNvCxnSpPr>
                      <a:stCxn id="3855" idx="2"/>
                      <a:endCxn id="3856" idx="6"/>
                    </p:cNvCxnSpPr>
                    <p:nvPr/>
                  </p:nvCxnSpPr>
                  <p:spPr>
                    <a:xfrm rot="10800000">
                      <a:off x="11455263" y="5947613"/>
                      <a:ext cx="319188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4" name="3833 Conector recto"/>
                    <p:cNvCxnSpPr>
                      <a:stCxn id="3852" idx="2"/>
                      <a:endCxn id="3860" idx="6"/>
                    </p:cNvCxnSpPr>
                    <p:nvPr/>
                  </p:nvCxnSpPr>
                  <p:spPr>
                    <a:xfrm rot="10800000">
                      <a:off x="11880641" y="4829291"/>
                      <a:ext cx="320811" cy="299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5" name="3834 Conector recto"/>
                    <p:cNvCxnSpPr>
                      <a:stCxn id="3850" idx="0"/>
                      <a:endCxn id="3852" idx="4"/>
                    </p:cNvCxnSpPr>
                    <p:nvPr/>
                  </p:nvCxnSpPr>
                  <p:spPr>
                    <a:xfrm rot="5400000" flipH="1" flipV="1">
                      <a:off x="12121832" y="5018235"/>
                      <a:ext cx="265642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6" name="3835 Conector recto"/>
                    <p:cNvCxnSpPr>
                      <a:stCxn id="3853" idx="0"/>
                      <a:endCxn id="3850" idx="4"/>
                    </p:cNvCxnSpPr>
                    <p:nvPr/>
                  </p:nvCxnSpPr>
                  <p:spPr>
                    <a:xfrm rot="16200000" flipV="1">
                      <a:off x="12120619" y="5391342"/>
                      <a:ext cx="268270" cy="20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7" name="3836 Conector recto"/>
                    <p:cNvCxnSpPr>
                      <a:stCxn id="3853" idx="2"/>
                      <a:endCxn id="3854" idx="6"/>
                    </p:cNvCxnSpPr>
                    <p:nvPr/>
                  </p:nvCxnSpPr>
                  <p:spPr>
                    <a:xfrm rot="10800000">
                      <a:off x="11880850" y="5575716"/>
                      <a:ext cx="320811" cy="299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8" name="3837 Conector recto"/>
                    <p:cNvCxnSpPr>
                      <a:stCxn id="3858" idx="0"/>
                      <a:endCxn id="3853" idx="4"/>
                    </p:cNvCxnSpPr>
                    <p:nvPr/>
                  </p:nvCxnSpPr>
                  <p:spPr>
                    <a:xfrm rot="5400000" flipH="1" flipV="1">
                      <a:off x="12122036" y="5764656"/>
                      <a:ext cx="265644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39" name="3838 Conector recto"/>
                    <p:cNvCxnSpPr>
                      <a:stCxn id="3857" idx="0"/>
                      <a:endCxn id="3856" idx="4"/>
                    </p:cNvCxnSpPr>
                    <p:nvPr/>
                  </p:nvCxnSpPr>
                  <p:spPr>
                    <a:xfrm rot="5400000" flipH="1" flipV="1">
                      <a:off x="11266879" y="6135923"/>
                      <a:ext cx="270363" cy="1428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0" name="3839 Conector recto"/>
                    <p:cNvCxnSpPr>
                      <a:stCxn id="3841" idx="2"/>
                      <a:endCxn id="3852" idx="6"/>
                    </p:cNvCxnSpPr>
                    <p:nvPr/>
                  </p:nvCxnSpPr>
                  <p:spPr>
                    <a:xfrm rot="10800000">
                      <a:off x="12307845" y="4832285"/>
                      <a:ext cx="321836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41" name="3840 Elipse"/>
                    <p:cNvSpPr/>
                    <p:nvPr/>
                  </p:nvSpPr>
                  <p:spPr>
                    <a:xfrm>
                      <a:off x="12629683" y="47791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42" name="3841 Conector recto"/>
                    <p:cNvCxnSpPr>
                      <a:stCxn id="3846" idx="2"/>
                      <a:endCxn id="3853" idx="6"/>
                    </p:cNvCxnSpPr>
                    <p:nvPr/>
                  </p:nvCxnSpPr>
                  <p:spPr>
                    <a:xfrm rot="10800000">
                      <a:off x="12308056" y="5578708"/>
                      <a:ext cx="321834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3" name="3842 Conector recto"/>
                    <p:cNvCxnSpPr>
                      <a:stCxn id="3845" idx="2"/>
                      <a:endCxn id="3846" idx="6"/>
                    </p:cNvCxnSpPr>
                    <p:nvPr/>
                  </p:nvCxnSpPr>
                  <p:spPr>
                    <a:xfrm rot="10800000">
                      <a:off x="12736286" y="5578708"/>
                      <a:ext cx="319190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44" name="3843 Conector recto"/>
                    <p:cNvCxnSpPr>
                      <a:stCxn id="3859" idx="2"/>
                      <a:endCxn id="3858" idx="6"/>
                    </p:cNvCxnSpPr>
                    <p:nvPr/>
                  </p:nvCxnSpPr>
                  <p:spPr>
                    <a:xfrm rot="10800000">
                      <a:off x="12308056" y="5950607"/>
                      <a:ext cx="321834" cy="1444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45" name="3844 Elipse"/>
                    <p:cNvSpPr/>
                    <p:nvPr/>
                  </p:nvSpPr>
                  <p:spPr>
                    <a:xfrm>
                      <a:off x="13055476" y="5525578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46" name="3845 Elipse"/>
                    <p:cNvSpPr/>
                    <p:nvPr/>
                  </p:nvSpPr>
                  <p:spPr>
                    <a:xfrm>
                      <a:off x="12629887" y="5525578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47" name="3846 Elipse"/>
                    <p:cNvSpPr/>
                    <p:nvPr/>
                  </p:nvSpPr>
                  <p:spPr>
                    <a:xfrm>
                      <a:off x="12629887" y="6274095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cxnSp>
                  <p:nvCxnSpPr>
                    <p:cNvPr id="3848" name="3847 Conector recto"/>
                    <p:cNvCxnSpPr>
                      <a:stCxn id="3847" idx="0"/>
                      <a:endCxn id="3859" idx="4"/>
                    </p:cNvCxnSpPr>
                    <p:nvPr/>
                  </p:nvCxnSpPr>
                  <p:spPr>
                    <a:xfrm rot="5400000" flipH="1" flipV="1">
                      <a:off x="12547907" y="6138917"/>
                      <a:ext cx="270361" cy="2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3">
                      <a:schemeClr val="accent4"/>
                    </a:lnRef>
                    <a:fillRef idx="0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49" name="3848 Elipse"/>
                    <p:cNvSpPr/>
                    <p:nvPr/>
                  </p:nvSpPr>
                  <p:spPr>
                    <a:xfrm>
                      <a:off x="11774236" y="51480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0" name="3849 Elipse"/>
                    <p:cNvSpPr/>
                    <p:nvPr/>
                  </p:nvSpPr>
                  <p:spPr>
                    <a:xfrm>
                      <a:off x="12201444" y="5151051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1" name="3850 Elipse"/>
                    <p:cNvSpPr/>
                    <p:nvPr/>
                  </p:nvSpPr>
                  <p:spPr>
                    <a:xfrm>
                      <a:off x="11348660" y="5148062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2" name="3851 Elipse"/>
                    <p:cNvSpPr/>
                    <p:nvPr/>
                  </p:nvSpPr>
                  <p:spPr>
                    <a:xfrm>
                      <a:off x="12201450" y="4779157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3" name="3852 Elipse"/>
                    <p:cNvSpPr/>
                    <p:nvPr/>
                  </p:nvSpPr>
                  <p:spPr>
                    <a:xfrm>
                      <a:off x="12201661" y="5525578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4" name="3853 Elipse"/>
                    <p:cNvSpPr/>
                    <p:nvPr/>
                  </p:nvSpPr>
                  <p:spPr>
                    <a:xfrm>
                      <a:off x="11774451" y="5522589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5" name="3854 Elipse"/>
                    <p:cNvSpPr/>
                    <p:nvPr/>
                  </p:nvSpPr>
                  <p:spPr>
                    <a:xfrm>
                      <a:off x="11774451" y="5894485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6" name="3855 Elipse"/>
                    <p:cNvSpPr/>
                    <p:nvPr/>
                  </p:nvSpPr>
                  <p:spPr>
                    <a:xfrm>
                      <a:off x="11348864" y="5894485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7" name="3856 Elipse"/>
                    <p:cNvSpPr/>
                    <p:nvPr/>
                  </p:nvSpPr>
                  <p:spPr>
                    <a:xfrm>
                      <a:off x="11348861" y="6271103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8" name="3857 Elipse"/>
                    <p:cNvSpPr/>
                    <p:nvPr/>
                  </p:nvSpPr>
                  <p:spPr>
                    <a:xfrm>
                      <a:off x="12201661" y="5897479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59" name="3858 Elipse"/>
                    <p:cNvSpPr/>
                    <p:nvPr/>
                  </p:nvSpPr>
                  <p:spPr>
                    <a:xfrm>
                      <a:off x="12629887" y="5897479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  <p:sp>
                  <p:nvSpPr>
                    <p:cNvPr id="3860" name="3859 Elipse"/>
                    <p:cNvSpPr/>
                    <p:nvPr/>
                  </p:nvSpPr>
                  <p:spPr>
                    <a:xfrm>
                      <a:off x="11774244" y="4776163"/>
                      <a:ext cx="106397" cy="106257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sz="2000"/>
                    </a:p>
                  </p:txBody>
                </p:sp>
              </p:grpSp>
            </p:grpSp>
            <p:sp>
              <p:nvSpPr>
                <p:cNvPr id="3863" name="3862 Forma libre"/>
                <p:cNvSpPr/>
                <p:nvPr/>
              </p:nvSpPr>
              <p:spPr bwMode="auto">
                <a:xfrm>
                  <a:off x="-3859385" y="3905252"/>
                  <a:ext cx="2243269" cy="1956404"/>
                </a:xfrm>
                <a:custGeom>
                  <a:avLst/>
                  <a:gdLst>
                    <a:gd name="connsiteX0" fmla="*/ 0 w 2286016"/>
                    <a:gd name="connsiteY0" fmla="*/ 1035851 h 2071702"/>
                    <a:gd name="connsiteX1" fmla="*/ 375457 w 2286016"/>
                    <a:gd name="connsiteY1" fmla="*/ 268299 h 2071702"/>
                    <a:gd name="connsiteX2" fmla="*/ 1143010 w 2286016"/>
                    <a:gd name="connsiteY2" fmla="*/ 1 h 2071702"/>
                    <a:gd name="connsiteX3" fmla="*/ 1910562 w 2286016"/>
                    <a:gd name="connsiteY3" fmla="*/ 268301 h 2071702"/>
                    <a:gd name="connsiteX4" fmla="*/ 2286017 w 2286016"/>
                    <a:gd name="connsiteY4" fmla="*/ 1035854 h 2071702"/>
                    <a:gd name="connsiteX5" fmla="*/ 1910561 w 2286016"/>
                    <a:gd name="connsiteY5" fmla="*/ 1803406 h 2071702"/>
                    <a:gd name="connsiteX6" fmla="*/ 1143009 w 2286016"/>
                    <a:gd name="connsiteY6" fmla="*/ 2071705 h 2071702"/>
                    <a:gd name="connsiteX7" fmla="*/ 375457 w 2286016"/>
                    <a:gd name="connsiteY7" fmla="*/ 1803405 h 2071702"/>
                    <a:gd name="connsiteX8" fmla="*/ 2 w 2286016"/>
                    <a:gd name="connsiteY8" fmla="*/ 1035852 h 2071702"/>
                    <a:gd name="connsiteX9" fmla="*/ 0 w 2286016"/>
                    <a:gd name="connsiteY9" fmla="*/ 1035851 h 2071702"/>
                    <a:gd name="connsiteX0" fmla="*/ 77973 w 2363990"/>
                    <a:gd name="connsiteY0" fmla="*/ 1035850 h 2071704"/>
                    <a:gd name="connsiteX1" fmla="*/ 453430 w 2363990"/>
                    <a:gd name="connsiteY1" fmla="*/ 268298 h 2071704"/>
                    <a:gd name="connsiteX2" fmla="*/ 1220983 w 2363990"/>
                    <a:gd name="connsiteY2" fmla="*/ 0 h 2071704"/>
                    <a:gd name="connsiteX3" fmla="*/ 1988535 w 2363990"/>
                    <a:gd name="connsiteY3" fmla="*/ 268300 h 2071704"/>
                    <a:gd name="connsiteX4" fmla="*/ 2363990 w 2363990"/>
                    <a:gd name="connsiteY4" fmla="*/ 1035853 h 2071704"/>
                    <a:gd name="connsiteX5" fmla="*/ 1988534 w 2363990"/>
                    <a:gd name="connsiteY5" fmla="*/ 1803405 h 2071704"/>
                    <a:gd name="connsiteX6" fmla="*/ 1220982 w 2363990"/>
                    <a:gd name="connsiteY6" fmla="*/ 2071704 h 2071704"/>
                    <a:gd name="connsiteX7" fmla="*/ 239084 w 2363990"/>
                    <a:gd name="connsiteY7" fmla="*/ 1803404 h 2071704"/>
                    <a:gd name="connsiteX8" fmla="*/ 77975 w 2363990"/>
                    <a:gd name="connsiteY8" fmla="*/ 1035851 h 2071704"/>
                    <a:gd name="connsiteX9" fmla="*/ 77973 w 2363990"/>
                    <a:gd name="connsiteY9" fmla="*/ 1035850 h 2071704"/>
                    <a:gd name="connsiteX0" fmla="*/ 77973 w 2363990"/>
                    <a:gd name="connsiteY0" fmla="*/ 1035850 h 2071704"/>
                    <a:gd name="connsiteX1" fmla="*/ 453430 w 2363990"/>
                    <a:gd name="connsiteY1" fmla="*/ 268298 h 2071704"/>
                    <a:gd name="connsiteX2" fmla="*/ 1220983 w 2363990"/>
                    <a:gd name="connsiteY2" fmla="*/ 0 h 2071704"/>
                    <a:gd name="connsiteX3" fmla="*/ 1988535 w 2363990"/>
                    <a:gd name="connsiteY3" fmla="*/ 268300 h 2071704"/>
                    <a:gd name="connsiteX4" fmla="*/ 2363990 w 2363990"/>
                    <a:gd name="connsiteY4" fmla="*/ 1035853 h 2071704"/>
                    <a:gd name="connsiteX5" fmla="*/ 1988534 w 2363990"/>
                    <a:gd name="connsiteY5" fmla="*/ 1803405 h 2071704"/>
                    <a:gd name="connsiteX6" fmla="*/ 1220982 w 2363990"/>
                    <a:gd name="connsiteY6" fmla="*/ 2071704 h 2071704"/>
                    <a:gd name="connsiteX7" fmla="*/ 239084 w 2363990"/>
                    <a:gd name="connsiteY7" fmla="*/ 1803404 h 2071704"/>
                    <a:gd name="connsiteX8" fmla="*/ 77975 w 2363990"/>
                    <a:gd name="connsiteY8" fmla="*/ 1035851 h 2071704"/>
                    <a:gd name="connsiteX9" fmla="*/ 77973 w 2363990"/>
                    <a:gd name="connsiteY9" fmla="*/ 1035850 h 2071704"/>
                    <a:gd name="connsiteX0" fmla="*/ 77973 w 2364695"/>
                    <a:gd name="connsiteY0" fmla="*/ 1035850 h 2071704"/>
                    <a:gd name="connsiteX1" fmla="*/ 453430 w 2364695"/>
                    <a:gd name="connsiteY1" fmla="*/ 268298 h 2071704"/>
                    <a:gd name="connsiteX2" fmla="*/ 1220983 w 2364695"/>
                    <a:gd name="connsiteY2" fmla="*/ 0 h 2071704"/>
                    <a:gd name="connsiteX3" fmla="*/ 1988535 w 2364695"/>
                    <a:gd name="connsiteY3" fmla="*/ 268300 h 2071704"/>
                    <a:gd name="connsiteX4" fmla="*/ 1992765 w 2364695"/>
                    <a:gd name="connsiteY4" fmla="*/ 629037 h 2071704"/>
                    <a:gd name="connsiteX5" fmla="*/ 2363990 w 2364695"/>
                    <a:gd name="connsiteY5" fmla="*/ 1035853 h 2071704"/>
                    <a:gd name="connsiteX6" fmla="*/ 1988534 w 2364695"/>
                    <a:gd name="connsiteY6" fmla="*/ 1803405 h 2071704"/>
                    <a:gd name="connsiteX7" fmla="*/ 1220982 w 2364695"/>
                    <a:gd name="connsiteY7" fmla="*/ 2071704 h 2071704"/>
                    <a:gd name="connsiteX8" fmla="*/ 239084 w 2364695"/>
                    <a:gd name="connsiteY8" fmla="*/ 1803404 h 2071704"/>
                    <a:gd name="connsiteX9" fmla="*/ 77975 w 2364695"/>
                    <a:gd name="connsiteY9" fmla="*/ 1035851 h 2071704"/>
                    <a:gd name="connsiteX10" fmla="*/ 77973 w 2364695"/>
                    <a:gd name="connsiteY10" fmla="*/ 1035850 h 2071704"/>
                    <a:gd name="connsiteX0" fmla="*/ 77973 w 2364695"/>
                    <a:gd name="connsiteY0" fmla="*/ 1035850 h 2071704"/>
                    <a:gd name="connsiteX1" fmla="*/ 453430 w 2364695"/>
                    <a:gd name="connsiteY1" fmla="*/ 268298 h 2071704"/>
                    <a:gd name="connsiteX2" fmla="*/ 1220983 w 2364695"/>
                    <a:gd name="connsiteY2" fmla="*/ 0 h 2071704"/>
                    <a:gd name="connsiteX3" fmla="*/ 1988535 w 2364695"/>
                    <a:gd name="connsiteY3" fmla="*/ 268300 h 2071704"/>
                    <a:gd name="connsiteX4" fmla="*/ 1992765 w 2364695"/>
                    <a:gd name="connsiteY4" fmla="*/ 629037 h 2071704"/>
                    <a:gd name="connsiteX5" fmla="*/ 2363990 w 2364695"/>
                    <a:gd name="connsiteY5" fmla="*/ 1035853 h 2071704"/>
                    <a:gd name="connsiteX6" fmla="*/ 1988534 w 2364695"/>
                    <a:gd name="connsiteY6" fmla="*/ 1803405 h 2071704"/>
                    <a:gd name="connsiteX7" fmla="*/ 1220982 w 2364695"/>
                    <a:gd name="connsiteY7" fmla="*/ 2071704 h 2071704"/>
                    <a:gd name="connsiteX8" fmla="*/ 239084 w 2364695"/>
                    <a:gd name="connsiteY8" fmla="*/ 1803404 h 2071704"/>
                    <a:gd name="connsiteX9" fmla="*/ 77975 w 2364695"/>
                    <a:gd name="connsiteY9" fmla="*/ 1035851 h 2071704"/>
                    <a:gd name="connsiteX10" fmla="*/ 77973 w 2364695"/>
                    <a:gd name="connsiteY10" fmla="*/ 1035850 h 2071704"/>
                    <a:gd name="connsiteX0" fmla="*/ 77973 w 2364695"/>
                    <a:gd name="connsiteY0" fmla="*/ 1035850 h 2071704"/>
                    <a:gd name="connsiteX1" fmla="*/ 453430 w 2364695"/>
                    <a:gd name="connsiteY1" fmla="*/ 268298 h 2071704"/>
                    <a:gd name="connsiteX2" fmla="*/ 1220983 w 2364695"/>
                    <a:gd name="connsiteY2" fmla="*/ 0 h 2071704"/>
                    <a:gd name="connsiteX3" fmla="*/ 1988535 w 2364695"/>
                    <a:gd name="connsiteY3" fmla="*/ 268300 h 2071704"/>
                    <a:gd name="connsiteX4" fmla="*/ 1992765 w 2364695"/>
                    <a:gd name="connsiteY4" fmla="*/ 629037 h 2071704"/>
                    <a:gd name="connsiteX5" fmla="*/ 2363990 w 2364695"/>
                    <a:gd name="connsiteY5" fmla="*/ 1035853 h 2071704"/>
                    <a:gd name="connsiteX6" fmla="*/ 1988534 w 2364695"/>
                    <a:gd name="connsiteY6" fmla="*/ 1803405 h 2071704"/>
                    <a:gd name="connsiteX7" fmla="*/ 1220982 w 2364695"/>
                    <a:gd name="connsiteY7" fmla="*/ 2071704 h 2071704"/>
                    <a:gd name="connsiteX8" fmla="*/ 239084 w 2364695"/>
                    <a:gd name="connsiteY8" fmla="*/ 1803404 h 2071704"/>
                    <a:gd name="connsiteX9" fmla="*/ 77975 w 2364695"/>
                    <a:gd name="connsiteY9" fmla="*/ 1035851 h 2071704"/>
                    <a:gd name="connsiteX10" fmla="*/ 77973 w 2364695"/>
                    <a:gd name="connsiteY10" fmla="*/ 1035850 h 2071704"/>
                    <a:gd name="connsiteX0" fmla="*/ 77973 w 2364695"/>
                    <a:gd name="connsiteY0" fmla="*/ 1035850 h 1976071"/>
                    <a:gd name="connsiteX1" fmla="*/ 453430 w 2364695"/>
                    <a:gd name="connsiteY1" fmla="*/ 268298 h 1976071"/>
                    <a:gd name="connsiteX2" fmla="*/ 1220983 w 2364695"/>
                    <a:gd name="connsiteY2" fmla="*/ 0 h 1976071"/>
                    <a:gd name="connsiteX3" fmla="*/ 1988535 w 2364695"/>
                    <a:gd name="connsiteY3" fmla="*/ 268300 h 1976071"/>
                    <a:gd name="connsiteX4" fmla="*/ 1992765 w 2364695"/>
                    <a:gd name="connsiteY4" fmla="*/ 629037 h 1976071"/>
                    <a:gd name="connsiteX5" fmla="*/ 2363990 w 2364695"/>
                    <a:gd name="connsiteY5" fmla="*/ 1035853 h 1976071"/>
                    <a:gd name="connsiteX6" fmla="*/ 1988534 w 2364695"/>
                    <a:gd name="connsiteY6" fmla="*/ 1803405 h 1976071"/>
                    <a:gd name="connsiteX7" fmla="*/ 935198 w 2364695"/>
                    <a:gd name="connsiteY7" fmla="*/ 1571614 h 1976071"/>
                    <a:gd name="connsiteX8" fmla="*/ 239084 w 2364695"/>
                    <a:gd name="connsiteY8" fmla="*/ 1803404 h 1976071"/>
                    <a:gd name="connsiteX9" fmla="*/ 77975 w 2364695"/>
                    <a:gd name="connsiteY9" fmla="*/ 1035851 h 1976071"/>
                    <a:gd name="connsiteX10" fmla="*/ 77973 w 2364695"/>
                    <a:gd name="connsiteY10" fmla="*/ 1035850 h 1976071"/>
                    <a:gd name="connsiteX0" fmla="*/ 77973 w 2388513"/>
                    <a:gd name="connsiteY0" fmla="*/ 1035850 h 1976071"/>
                    <a:gd name="connsiteX1" fmla="*/ 453430 w 2388513"/>
                    <a:gd name="connsiteY1" fmla="*/ 268298 h 1976071"/>
                    <a:gd name="connsiteX2" fmla="*/ 1220983 w 2388513"/>
                    <a:gd name="connsiteY2" fmla="*/ 0 h 1976071"/>
                    <a:gd name="connsiteX3" fmla="*/ 1988535 w 2388513"/>
                    <a:gd name="connsiteY3" fmla="*/ 268300 h 1976071"/>
                    <a:gd name="connsiteX4" fmla="*/ 1992765 w 2388513"/>
                    <a:gd name="connsiteY4" fmla="*/ 629037 h 1976071"/>
                    <a:gd name="connsiteX5" fmla="*/ 2363990 w 2388513"/>
                    <a:gd name="connsiteY5" fmla="*/ 1035853 h 1976071"/>
                    <a:gd name="connsiteX6" fmla="*/ 1845626 w 2388513"/>
                    <a:gd name="connsiteY6" fmla="*/ 1803405 h 1976071"/>
                    <a:gd name="connsiteX7" fmla="*/ 935198 w 2388513"/>
                    <a:gd name="connsiteY7" fmla="*/ 1571614 h 1976071"/>
                    <a:gd name="connsiteX8" fmla="*/ 239084 w 2388513"/>
                    <a:gd name="connsiteY8" fmla="*/ 1803404 h 1976071"/>
                    <a:gd name="connsiteX9" fmla="*/ 77975 w 2388513"/>
                    <a:gd name="connsiteY9" fmla="*/ 1035851 h 1976071"/>
                    <a:gd name="connsiteX10" fmla="*/ 77973 w 2388513"/>
                    <a:gd name="connsiteY10" fmla="*/ 1035850 h 1976071"/>
                    <a:gd name="connsiteX0" fmla="*/ 77973 w 2388513"/>
                    <a:gd name="connsiteY0" fmla="*/ 1035850 h 1976071"/>
                    <a:gd name="connsiteX1" fmla="*/ 453430 w 2388513"/>
                    <a:gd name="connsiteY1" fmla="*/ 268298 h 1976071"/>
                    <a:gd name="connsiteX2" fmla="*/ 1220983 w 2388513"/>
                    <a:gd name="connsiteY2" fmla="*/ 0 h 1976071"/>
                    <a:gd name="connsiteX3" fmla="*/ 1988535 w 2388513"/>
                    <a:gd name="connsiteY3" fmla="*/ 268300 h 1976071"/>
                    <a:gd name="connsiteX4" fmla="*/ 1992765 w 2388513"/>
                    <a:gd name="connsiteY4" fmla="*/ 629037 h 1976071"/>
                    <a:gd name="connsiteX5" fmla="*/ 2363990 w 2388513"/>
                    <a:gd name="connsiteY5" fmla="*/ 1035853 h 1976071"/>
                    <a:gd name="connsiteX6" fmla="*/ 1845626 w 2388513"/>
                    <a:gd name="connsiteY6" fmla="*/ 1803405 h 1976071"/>
                    <a:gd name="connsiteX7" fmla="*/ 935198 w 2388513"/>
                    <a:gd name="connsiteY7" fmla="*/ 1571614 h 1976071"/>
                    <a:gd name="connsiteX8" fmla="*/ 239084 w 2388513"/>
                    <a:gd name="connsiteY8" fmla="*/ 1803404 h 1976071"/>
                    <a:gd name="connsiteX9" fmla="*/ 77975 w 2388513"/>
                    <a:gd name="connsiteY9" fmla="*/ 1035851 h 1976071"/>
                    <a:gd name="connsiteX10" fmla="*/ 77973 w 2388513"/>
                    <a:gd name="connsiteY10" fmla="*/ 1035850 h 1976071"/>
                    <a:gd name="connsiteX0" fmla="*/ 292255 w 2388513"/>
                    <a:gd name="connsiteY0" fmla="*/ 1035850 h 1976071"/>
                    <a:gd name="connsiteX1" fmla="*/ 453430 w 2388513"/>
                    <a:gd name="connsiteY1" fmla="*/ 268298 h 1976071"/>
                    <a:gd name="connsiteX2" fmla="*/ 1220983 w 2388513"/>
                    <a:gd name="connsiteY2" fmla="*/ 0 h 1976071"/>
                    <a:gd name="connsiteX3" fmla="*/ 1988535 w 2388513"/>
                    <a:gd name="connsiteY3" fmla="*/ 268300 h 1976071"/>
                    <a:gd name="connsiteX4" fmla="*/ 1992765 w 2388513"/>
                    <a:gd name="connsiteY4" fmla="*/ 629037 h 1976071"/>
                    <a:gd name="connsiteX5" fmla="*/ 2363990 w 2388513"/>
                    <a:gd name="connsiteY5" fmla="*/ 1035853 h 1976071"/>
                    <a:gd name="connsiteX6" fmla="*/ 1845626 w 2388513"/>
                    <a:gd name="connsiteY6" fmla="*/ 1803405 h 1976071"/>
                    <a:gd name="connsiteX7" fmla="*/ 935198 w 2388513"/>
                    <a:gd name="connsiteY7" fmla="*/ 1571614 h 1976071"/>
                    <a:gd name="connsiteX8" fmla="*/ 239084 w 2388513"/>
                    <a:gd name="connsiteY8" fmla="*/ 1803404 h 1976071"/>
                    <a:gd name="connsiteX9" fmla="*/ 77975 w 2388513"/>
                    <a:gd name="connsiteY9" fmla="*/ 1035851 h 1976071"/>
                    <a:gd name="connsiteX10" fmla="*/ 292255 w 2388513"/>
                    <a:gd name="connsiteY10" fmla="*/ 1035850 h 1976071"/>
                    <a:gd name="connsiteX0" fmla="*/ 292255 w 2388513"/>
                    <a:gd name="connsiteY0" fmla="*/ 1035850 h 1976071"/>
                    <a:gd name="connsiteX1" fmla="*/ 453430 w 2388513"/>
                    <a:gd name="connsiteY1" fmla="*/ 268298 h 1976071"/>
                    <a:gd name="connsiteX2" fmla="*/ 1220983 w 2388513"/>
                    <a:gd name="connsiteY2" fmla="*/ 0 h 1976071"/>
                    <a:gd name="connsiteX3" fmla="*/ 1988535 w 2388513"/>
                    <a:gd name="connsiteY3" fmla="*/ 268300 h 1976071"/>
                    <a:gd name="connsiteX4" fmla="*/ 1992765 w 2388513"/>
                    <a:gd name="connsiteY4" fmla="*/ 629037 h 1976071"/>
                    <a:gd name="connsiteX5" fmla="*/ 2363990 w 2388513"/>
                    <a:gd name="connsiteY5" fmla="*/ 1035853 h 1976071"/>
                    <a:gd name="connsiteX6" fmla="*/ 1845626 w 2388513"/>
                    <a:gd name="connsiteY6" fmla="*/ 1803405 h 1976071"/>
                    <a:gd name="connsiteX7" fmla="*/ 935198 w 2388513"/>
                    <a:gd name="connsiteY7" fmla="*/ 1571614 h 1976071"/>
                    <a:gd name="connsiteX8" fmla="*/ 239084 w 2388513"/>
                    <a:gd name="connsiteY8" fmla="*/ 1803404 h 1976071"/>
                    <a:gd name="connsiteX9" fmla="*/ 77975 w 2388513"/>
                    <a:gd name="connsiteY9" fmla="*/ 1035851 h 1976071"/>
                    <a:gd name="connsiteX10" fmla="*/ 292255 w 2388513"/>
                    <a:gd name="connsiteY10" fmla="*/ 1035850 h 1976071"/>
                    <a:gd name="connsiteX0" fmla="*/ 292255 w 2388513"/>
                    <a:gd name="connsiteY0" fmla="*/ 1035850 h 1976071"/>
                    <a:gd name="connsiteX1" fmla="*/ 453430 w 2388513"/>
                    <a:gd name="connsiteY1" fmla="*/ 268298 h 1976071"/>
                    <a:gd name="connsiteX2" fmla="*/ 1220983 w 2388513"/>
                    <a:gd name="connsiteY2" fmla="*/ 0 h 1976071"/>
                    <a:gd name="connsiteX3" fmla="*/ 1988535 w 2388513"/>
                    <a:gd name="connsiteY3" fmla="*/ 268300 h 1976071"/>
                    <a:gd name="connsiteX4" fmla="*/ 1992765 w 2388513"/>
                    <a:gd name="connsiteY4" fmla="*/ 629037 h 1976071"/>
                    <a:gd name="connsiteX5" fmla="*/ 2363990 w 2388513"/>
                    <a:gd name="connsiteY5" fmla="*/ 1035853 h 1976071"/>
                    <a:gd name="connsiteX6" fmla="*/ 1845626 w 2388513"/>
                    <a:gd name="connsiteY6" fmla="*/ 1803405 h 1976071"/>
                    <a:gd name="connsiteX7" fmla="*/ 935198 w 2388513"/>
                    <a:gd name="connsiteY7" fmla="*/ 1571614 h 1976071"/>
                    <a:gd name="connsiteX8" fmla="*/ 239084 w 2388513"/>
                    <a:gd name="connsiteY8" fmla="*/ 1803404 h 1976071"/>
                    <a:gd name="connsiteX9" fmla="*/ 77975 w 2388513"/>
                    <a:gd name="connsiteY9" fmla="*/ 1321579 h 1976071"/>
                    <a:gd name="connsiteX10" fmla="*/ 292255 w 2388513"/>
                    <a:gd name="connsiteY10" fmla="*/ 1035850 h 1976071"/>
                    <a:gd name="connsiteX0" fmla="*/ 292255 w 2399004"/>
                    <a:gd name="connsiteY0" fmla="*/ 1035850 h 1976071"/>
                    <a:gd name="connsiteX1" fmla="*/ 453430 w 2399004"/>
                    <a:gd name="connsiteY1" fmla="*/ 268298 h 1976071"/>
                    <a:gd name="connsiteX2" fmla="*/ 1220983 w 2399004"/>
                    <a:gd name="connsiteY2" fmla="*/ 0 h 1976071"/>
                    <a:gd name="connsiteX3" fmla="*/ 1988535 w 2399004"/>
                    <a:gd name="connsiteY3" fmla="*/ 268300 h 1976071"/>
                    <a:gd name="connsiteX4" fmla="*/ 1635543 w 2399004"/>
                    <a:gd name="connsiteY4" fmla="*/ 629037 h 1976071"/>
                    <a:gd name="connsiteX5" fmla="*/ 2363990 w 2399004"/>
                    <a:gd name="connsiteY5" fmla="*/ 1035853 h 1976071"/>
                    <a:gd name="connsiteX6" fmla="*/ 1845626 w 2399004"/>
                    <a:gd name="connsiteY6" fmla="*/ 1803405 h 1976071"/>
                    <a:gd name="connsiteX7" fmla="*/ 935198 w 2399004"/>
                    <a:gd name="connsiteY7" fmla="*/ 1571614 h 1976071"/>
                    <a:gd name="connsiteX8" fmla="*/ 239084 w 2399004"/>
                    <a:gd name="connsiteY8" fmla="*/ 1803404 h 1976071"/>
                    <a:gd name="connsiteX9" fmla="*/ 77975 w 2399004"/>
                    <a:gd name="connsiteY9" fmla="*/ 1321579 h 1976071"/>
                    <a:gd name="connsiteX10" fmla="*/ 292255 w 2399004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77975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220819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292255 w 2363990"/>
                    <a:gd name="connsiteY0" fmla="*/ 1035850 h 1976071"/>
                    <a:gd name="connsiteX1" fmla="*/ 453430 w 2363990"/>
                    <a:gd name="connsiteY1" fmla="*/ 268298 h 1976071"/>
                    <a:gd name="connsiteX2" fmla="*/ 1220983 w 2363990"/>
                    <a:gd name="connsiteY2" fmla="*/ 0 h 1976071"/>
                    <a:gd name="connsiteX3" fmla="*/ 1988535 w 2363990"/>
                    <a:gd name="connsiteY3" fmla="*/ 268300 h 1976071"/>
                    <a:gd name="connsiteX4" fmla="*/ 1635543 w 2363990"/>
                    <a:gd name="connsiteY4" fmla="*/ 629037 h 1976071"/>
                    <a:gd name="connsiteX5" fmla="*/ 2363990 w 2363990"/>
                    <a:gd name="connsiteY5" fmla="*/ 1035853 h 1976071"/>
                    <a:gd name="connsiteX6" fmla="*/ 1845626 w 2363990"/>
                    <a:gd name="connsiteY6" fmla="*/ 1803405 h 1976071"/>
                    <a:gd name="connsiteX7" fmla="*/ 935198 w 2363990"/>
                    <a:gd name="connsiteY7" fmla="*/ 1571614 h 1976071"/>
                    <a:gd name="connsiteX8" fmla="*/ 239084 w 2363990"/>
                    <a:gd name="connsiteY8" fmla="*/ 1803404 h 1976071"/>
                    <a:gd name="connsiteX9" fmla="*/ 220819 w 2363990"/>
                    <a:gd name="connsiteY9" fmla="*/ 1321579 h 1976071"/>
                    <a:gd name="connsiteX10" fmla="*/ 292255 w 2363990"/>
                    <a:gd name="connsiteY10" fmla="*/ 1035850 h 1976071"/>
                    <a:gd name="connsiteX0" fmla="*/ 160328 w 2232063"/>
                    <a:gd name="connsiteY0" fmla="*/ 1035850 h 1976071"/>
                    <a:gd name="connsiteX1" fmla="*/ 321503 w 2232063"/>
                    <a:gd name="connsiteY1" fmla="*/ 268298 h 1976071"/>
                    <a:gd name="connsiteX2" fmla="*/ 1089056 w 2232063"/>
                    <a:gd name="connsiteY2" fmla="*/ 0 h 1976071"/>
                    <a:gd name="connsiteX3" fmla="*/ 1856608 w 2232063"/>
                    <a:gd name="connsiteY3" fmla="*/ 268300 h 1976071"/>
                    <a:gd name="connsiteX4" fmla="*/ 1503616 w 2232063"/>
                    <a:gd name="connsiteY4" fmla="*/ 629037 h 1976071"/>
                    <a:gd name="connsiteX5" fmla="*/ 2232063 w 2232063"/>
                    <a:gd name="connsiteY5" fmla="*/ 1035853 h 1976071"/>
                    <a:gd name="connsiteX6" fmla="*/ 1713699 w 2232063"/>
                    <a:gd name="connsiteY6" fmla="*/ 1803405 h 1976071"/>
                    <a:gd name="connsiteX7" fmla="*/ 803271 w 2232063"/>
                    <a:gd name="connsiteY7" fmla="*/ 1571614 h 1976071"/>
                    <a:gd name="connsiteX8" fmla="*/ 107157 w 2232063"/>
                    <a:gd name="connsiteY8" fmla="*/ 1803404 h 1976071"/>
                    <a:gd name="connsiteX9" fmla="*/ 160328 w 2232063"/>
                    <a:gd name="connsiteY9" fmla="*/ 1035850 h 1976071"/>
                    <a:gd name="connsiteX0" fmla="*/ 160328 w 2232063"/>
                    <a:gd name="connsiteY0" fmla="*/ 1035850 h 1976071"/>
                    <a:gd name="connsiteX1" fmla="*/ 321503 w 2232063"/>
                    <a:gd name="connsiteY1" fmla="*/ 268298 h 1976071"/>
                    <a:gd name="connsiteX2" fmla="*/ 1089056 w 2232063"/>
                    <a:gd name="connsiteY2" fmla="*/ 0 h 1976071"/>
                    <a:gd name="connsiteX3" fmla="*/ 1856608 w 2232063"/>
                    <a:gd name="connsiteY3" fmla="*/ 268300 h 1976071"/>
                    <a:gd name="connsiteX4" fmla="*/ 1503616 w 2232063"/>
                    <a:gd name="connsiteY4" fmla="*/ 629037 h 1976071"/>
                    <a:gd name="connsiteX5" fmla="*/ 2232063 w 2232063"/>
                    <a:gd name="connsiteY5" fmla="*/ 1035853 h 1976071"/>
                    <a:gd name="connsiteX6" fmla="*/ 1713699 w 2232063"/>
                    <a:gd name="connsiteY6" fmla="*/ 1803405 h 1976071"/>
                    <a:gd name="connsiteX7" fmla="*/ 803271 w 2232063"/>
                    <a:gd name="connsiteY7" fmla="*/ 1571614 h 1976071"/>
                    <a:gd name="connsiteX8" fmla="*/ 107157 w 2232063"/>
                    <a:gd name="connsiteY8" fmla="*/ 1803404 h 1976071"/>
                    <a:gd name="connsiteX9" fmla="*/ 160328 w 2232063"/>
                    <a:gd name="connsiteY9" fmla="*/ 1035850 h 1976071"/>
                    <a:gd name="connsiteX0" fmla="*/ 160328 w 2232063"/>
                    <a:gd name="connsiteY0" fmla="*/ 1035850 h 1976071"/>
                    <a:gd name="connsiteX1" fmla="*/ 321503 w 2232063"/>
                    <a:gd name="connsiteY1" fmla="*/ 268298 h 1976071"/>
                    <a:gd name="connsiteX2" fmla="*/ 1089056 w 2232063"/>
                    <a:gd name="connsiteY2" fmla="*/ 0 h 1976071"/>
                    <a:gd name="connsiteX3" fmla="*/ 1856608 w 2232063"/>
                    <a:gd name="connsiteY3" fmla="*/ 268300 h 1976071"/>
                    <a:gd name="connsiteX4" fmla="*/ 1717898 w 2232063"/>
                    <a:gd name="connsiteY4" fmla="*/ 629037 h 1976071"/>
                    <a:gd name="connsiteX5" fmla="*/ 2232063 w 2232063"/>
                    <a:gd name="connsiteY5" fmla="*/ 1035853 h 1976071"/>
                    <a:gd name="connsiteX6" fmla="*/ 1713699 w 2232063"/>
                    <a:gd name="connsiteY6" fmla="*/ 1803405 h 1976071"/>
                    <a:gd name="connsiteX7" fmla="*/ 803271 w 2232063"/>
                    <a:gd name="connsiteY7" fmla="*/ 1571614 h 1976071"/>
                    <a:gd name="connsiteX8" fmla="*/ 107157 w 2232063"/>
                    <a:gd name="connsiteY8" fmla="*/ 1803404 h 1976071"/>
                    <a:gd name="connsiteX9" fmla="*/ 160328 w 2232063"/>
                    <a:gd name="connsiteY9" fmla="*/ 1035850 h 1976071"/>
                    <a:gd name="connsiteX0" fmla="*/ 173022 w 2244757"/>
                    <a:gd name="connsiteY0" fmla="*/ 1035850 h 1976071"/>
                    <a:gd name="connsiteX1" fmla="*/ 334197 w 2244757"/>
                    <a:gd name="connsiteY1" fmla="*/ 268298 h 1976071"/>
                    <a:gd name="connsiteX2" fmla="*/ 1101750 w 2244757"/>
                    <a:gd name="connsiteY2" fmla="*/ 0 h 1976071"/>
                    <a:gd name="connsiteX3" fmla="*/ 1869302 w 2244757"/>
                    <a:gd name="connsiteY3" fmla="*/ 268300 h 1976071"/>
                    <a:gd name="connsiteX4" fmla="*/ 1730592 w 2244757"/>
                    <a:gd name="connsiteY4" fmla="*/ 629037 h 1976071"/>
                    <a:gd name="connsiteX5" fmla="*/ 2244757 w 2244757"/>
                    <a:gd name="connsiteY5" fmla="*/ 1035853 h 1976071"/>
                    <a:gd name="connsiteX6" fmla="*/ 1726393 w 2244757"/>
                    <a:gd name="connsiteY6" fmla="*/ 1803405 h 1976071"/>
                    <a:gd name="connsiteX7" fmla="*/ 815965 w 2244757"/>
                    <a:gd name="connsiteY7" fmla="*/ 1571614 h 1976071"/>
                    <a:gd name="connsiteX8" fmla="*/ 119851 w 2244757"/>
                    <a:gd name="connsiteY8" fmla="*/ 1803404 h 1976071"/>
                    <a:gd name="connsiteX9" fmla="*/ 96859 w 2244757"/>
                    <a:gd name="connsiteY9" fmla="*/ 1268002 h 1976071"/>
                    <a:gd name="connsiteX10" fmla="*/ 173022 w 2244757"/>
                    <a:gd name="connsiteY10" fmla="*/ 1035850 h 1976071"/>
                    <a:gd name="connsiteX0" fmla="*/ 387304 w 2244757"/>
                    <a:gd name="connsiteY0" fmla="*/ 1035850 h 1976071"/>
                    <a:gd name="connsiteX1" fmla="*/ 334197 w 2244757"/>
                    <a:gd name="connsiteY1" fmla="*/ 268298 h 1976071"/>
                    <a:gd name="connsiteX2" fmla="*/ 1101750 w 2244757"/>
                    <a:gd name="connsiteY2" fmla="*/ 0 h 1976071"/>
                    <a:gd name="connsiteX3" fmla="*/ 1869302 w 2244757"/>
                    <a:gd name="connsiteY3" fmla="*/ 268300 h 1976071"/>
                    <a:gd name="connsiteX4" fmla="*/ 1730592 w 2244757"/>
                    <a:gd name="connsiteY4" fmla="*/ 629037 h 1976071"/>
                    <a:gd name="connsiteX5" fmla="*/ 2244757 w 2244757"/>
                    <a:gd name="connsiteY5" fmla="*/ 1035853 h 1976071"/>
                    <a:gd name="connsiteX6" fmla="*/ 1726393 w 2244757"/>
                    <a:gd name="connsiteY6" fmla="*/ 1803405 h 1976071"/>
                    <a:gd name="connsiteX7" fmla="*/ 815965 w 2244757"/>
                    <a:gd name="connsiteY7" fmla="*/ 1571614 h 1976071"/>
                    <a:gd name="connsiteX8" fmla="*/ 119851 w 2244757"/>
                    <a:gd name="connsiteY8" fmla="*/ 1803404 h 1976071"/>
                    <a:gd name="connsiteX9" fmla="*/ 96859 w 2244757"/>
                    <a:gd name="connsiteY9" fmla="*/ 1268002 h 1976071"/>
                    <a:gd name="connsiteX10" fmla="*/ 387304 w 2244757"/>
                    <a:gd name="connsiteY10" fmla="*/ 1035850 h 1976071"/>
                    <a:gd name="connsiteX0" fmla="*/ 387304 w 2244757"/>
                    <a:gd name="connsiteY0" fmla="*/ 1035850 h 1976071"/>
                    <a:gd name="connsiteX1" fmla="*/ 144451 w 2244757"/>
                    <a:gd name="connsiteY1" fmla="*/ 658427 h 1976071"/>
                    <a:gd name="connsiteX2" fmla="*/ 334197 w 2244757"/>
                    <a:gd name="connsiteY2" fmla="*/ 268298 h 1976071"/>
                    <a:gd name="connsiteX3" fmla="*/ 1101750 w 2244757"/>
                    <a:gd name="connsiteY3" fmla="*/ 0 h 1976071"/>
                    <a:gd name="connsiteX4" fmla="*/ 1869302 w 2244757"/>
                    <a:gd name="connsiteY4" fmla="*/ 268300 h 1976071"/>
                    <a:gd name="connsiteX5" fmla="*/ 1730592 w 2244757"/>
                    <a:gd name="connsiteY5" fmla="*/ 629037 h 1976071"/>
                    <a:gd name="connsiteX6" fmla="*/ 2244757 w 2244757"/>
                    <a:gd name="connsiteY6" fmla="*/ 1035853 h 1976071"/>
                    <a:gd name="connsiteX7" fmla="*/ 1726393 w 2244757"/>
                    <a:gd name="connsiteY7" fmla="*/ 1803405 h 1976071"/>
                    <a:gd name="connsiteX8" fmla="*/ 815965 w 2244757"/>
                    <a:gd name="connsiteY8" fmla="*/ 1571614 h 1976071"/>
                    <a:gd name="connsiteX9" fmla="*/ 119851 w 2244757"/>
                    <a:gd name="connsiteY9" fmla="*/ 1803404 h 1976071"/>
                    <a:gd name="connsiteX10" fmla="*/ 96859 w 2244757"/>
                    <a:gd name="connsiteY10" fmla="*/ 1268002 h 1976071"/>
                    <a:gd name="connsiteX11" fmla="*/ 387304 w 2244757"/>
                    <a:gd name="connsiteY11" fmla="*/ 1035850 h 1976071"/>
                    <a:gd name="connsiteX0" fmla="*/ 530148 w 2244757"/>
                    <a:gd name="connsiteY0" fmla="*/ 1035850 h 1976071"/>
                    <a:gd name="connsiteX1" fmla="*/ 144451 w 2244757"/>
                    <a:gd name="connsiteY1" fmla="*/ 658427 h 1976071"/>
                    <a:gd name="connsiteX2" fmla="*/ 334197 w 2244757"/>
                    <a:gd name="connsiteY2" fmla="*/ 268298 h 1976071"/>
                    <a:gd name="connsiteX3" fmla="*/ 1101750 w 2244757"/>
                    <a:gd name="connsiteY3" fmla="*/ 0 h 1976071"/>
                    <a:gd name="connsiteX4" fmla="*/ 1869302 w 2244757"/>
                    <a:gd name="connsiteY4" fmla="*/ 268300 h 1976071"/>
                    <a:gd name="connsiteX5" fmla="*/ 1730592 w 2244757"/>
                    <a:gd name="connsiteY5" fmla="*/ 629037 h 1976071"/>
                    <a:gd name="connsiteX6" fmla="*/ 2244757 w 2244757"/>
                    <a:gd name="connsiteY6" fmla="*/ 1035853 h 1976071"/>
                    <a:gd name="connsiteX7" fmla="*/ 1726393 w 2244757"/>
                    <a:gd name="connsiteY7" fmla="*/ 1803405 h 1976071"/>
                    <a:gd name="connsiteX8" fmla="*/ 815965 w 2244757"/>
                    <a:gd name="connsiteY8" fmla="*/ 1571614 h 1976071"/>
                    <a:gd name="connsiteX9" fmla="*/ 119851 w 2244757"/>
                    <a:gd name="connsiteY9" fmla="*/ 1803404 h 1976071"/>
                    <a:gd name="connsiteX10" fmla="*/ 96859 w 2244757"/>
                    <a:gd name="connsiteY10" fmla="*/ 1268002 h 1976071"/>
                    <a:gd name="connsiteX11" fmla="*/ 530148 w 2244757"/>
                    <a:gd name="connsiteY11" fmla="*/ 1035850 h 1976071"/>
                    <a:gd name="connsiteX0" fmla="*/ 501672 w 2216281"/>
                    <a:gd name="connsiteY0" fmla="*/ 1035850 h 1976071"/>
                    <a:gd name="connsiteX1" fmla="*/ 115975 w 2216281"/>
                    <a:gd name="connsiteY1" fmla="*/ 658427 h 1976071"/>
                    <a:gd name="connsiteX2" fmla="*/ 305721 w 2216281"/>
                    <a:gd name="connsiteY2" fmla="*/ 268298 h 1976071"/>
                    <a:gd name="connsiteX3" fmla="*/ 1073274 w 2216281"/>
                    <a:gd name="connsiteY3" fmla="*/ 0 h 1976071"/>
                    <a:gd name="connsiteX4" fmla="*/ 1840826 w 2216281"/>
                    <a:gd name="connsiteY4" fmla="*/ 268300 h 1976071"/>
                    <a:gd name="connsiteX5" fmla="*/ 1702116 w 2216281"/>
                    <a:gd name="connsiteY5" fmla="*/ 629037 h 1976071"/>
                    <a:gd name="connsiteX6" fmla="*/ 2216281 w 2216281"/>
                    <a:gd name="connsiteY6" fmla="*/ 1035853 h 1976071"/>
                    <a:gd name="connsiteX7" fmla="*/ 1697917 w 2216281"/>
                    <a:gd name="connsiteY7" fmla="*/ 1803405 h 1976071"/>
                    <a:gd name="connsiteX8" fmla="*/ 787489 w 2216281"/>
                    <a:gd name="connsiteY8" fmla="*/ 1571614 h 1976071"/>
                    <a:gd name="connsiteX9" fmla="*/ 439858 w 2216281"/>
                    <a:gd name="connsiteY9" fmla="*/ 1829979 h 1976071"/>
                    <a:gd name="connsiteX10" fmla="*/ 91375 w 2216281"/>
                    <a:gd name="connsiteY10" fmla="*/ 1803404 h 1976071"/>
                    <a:gd name="connsiteX11" fmla="*/ 68383 w 2216281"/>
                    <a:gd name="connsiteY11" fmla="*/ 1268002 h 1976071"/>
                    <a:gd name="connsiteX12" fmla="*/ 501672 w 2216281"/>
                    <a:gd name="connsiteY12" fmla="*/ 1035850 h 1976071"/>
                    <a:gd name="connsiteX0" fmla="*/ 501672 w 2216281"/>
                    <a:gd name="connsiteY0" fmla="*/ 1035850 h 1916713"/>
                    <a:gd name="connsiteX1" fmla="*/ 115975 w 2216281"/>
                    <a:gd name="connsiteY1" fmla="*/ 658427 h 1916713"/>
                    <a:gd name="connsiteX2" fmla="*/ 305721 w 2216281"/>
                    <a:gd name="connsiteY2" fmla="*/ 268298 h 1916713"/>
                    <a:gd name="connsiteX3" fmla="*/ 1073274 w 2216281"/>
                    <a:gd name="connsiteY3" fmla="*/ 0 h 1916713"/>
                    <a:gd name="connsiteX4" fmla="*/ 1840826 w 2216281"/>
                    <a:gd name="connsiteY4" fmla="*/ 268300 h 1916713"/>
                    <a:gd name="connsiteX5" fmla="*/ 1702116 w 2216281"/>
                    <a:gd name="connsiteY5" fmla="*/ 629037 h 1916713"/>
                    <a:gd name="connsiteX6" fmla="*/ 2216281 w 2216281"/>
                    <a:gd name="connsiteY6" fmla="*/ 1035853 h 1916713"/>
                    <a:gd name="connsiteX7" fmla="*/ 1697917 w 2216281"/>
                    <a:gd name="connsiteY7" fmla="*/ 1803405 h 1916713"/>
                    <a:gd name="connsiteX8" fmla="*/ 1192333 w 2216281"/>
                    <a:gd name="connsiteY8" fmla="*/ 1572802 h 1916713"/>
                    <a:gd name="connsiteX9" fmla="*/ 787489 w 2216281"/>
                    <a:gd name="connsiteY9" fmla="*/ 1571614 h 1916713"/>
                    <a:gd name="connsiteX10" fmla="*/ 439858 w 2216281"/>
                    <a:gd name="connsiteY10" fmla="*/ 1829979 h 1916713"/>
                    <a:gd name="connsiteX11" fmla="*/ 91375 w 2216281"/>
                    <a:gd name="connsiteY11" fmla="*/ 1803404 h 1916713"/>
                    <a:gd name="connsiteX12" fmla="*/ 68383 w 2216281"/>
                    <a:gd name="connsiteY12" fmla="*/ 1268002 h 1916713"/>
                    <a:gd name="connsiteX13" fmla="*/ 501672 w 2216281"/>
                    <a:gd name="connsiteY13" fmla="*/ 1035850 h 1916713"/>
                    <a:gd name="connsiteX0" fmla="*/ 501672 w 2216281"/>
                    <a:gd name="connsiteY0" fmla="*/ 1035850 h 1932588"/>
                    <a:gd name="connsiteX1" fmla="*/ 115975 w 2216281"/>
                    <a:gd name="connsiteY1" fmla="*/ 658427 h 1932588"/>
                    <a:gd name="connsiteX2" fmla="*/ 305721 w 2216281"/>
                    <a:gd name="connsiteY2" fmla="*/ 268298 h 1932588"/>
                    <a:gd name="connsiteX3" fmla="*/ 1073274 w 2216281"/>
                    <a:gd name="connsiteY3" fmla="*/ 0 h 1932588"/>
                    <a:gd name="connsiteX4" fmla="*/ 1840826 w 2216281"/>
                    <a:gd name="connsiteY4" fmla="*/ 268300 h 1932588"/>
                    <a:gd name="connsiteX5" fmla="*/ 1702116 w 2216281"/>
                    <a:gd name="connsiteY5" fmla="*/ 629037 h 1932588"/>
                    <a:gd name="connsiteX6" fmla="*/ 2216281 w 2216281"/>
                    <a:gd name="connsiteY6" fmla="*/ 1035853 h 1932588"/>
                    <a:gd name="connsiteX7" fmla="*/ 1697917 w 2216281"/>
                    <a:gd name="connsiteY7" fmla="*/ 1803405 h 1932588"/>
                    <a:gd name="connsiteX8" fmla="*/ 1373274 w 2216281"/>
                    <a:gd name="connsiteY8" fmla="*/ 1810952 h 1932588"/>
                    <a:gd name="connsiteX9" fmla="*/ 1192333 w 2216281"/>
                    <a:gd name="connsiteY9" fmla="*/ 1572802 h 1932588"/>
                    <a:gd name="connsiteX10" fmla="*/ 787489 w 2216281"/>
                    <a:gd name="connsiteY10" fmla="*/ 1571614 h 1932588"/>
                    <a:gd name="connsiteX11" fmla="*/ 439858 w 2216281"/>
                    <a:gd name="connsiteY11" fmla="*/ 1829979 h 1932588"/>
                    <a:gd name="connsiteX12" fmla="*/ 91375 w 2216281"/>
                    <a:gd name="connsiteY12" fmla="*/ 1803404 h 1932588"/>
                    <a:gd name="connsiteX13" fmla="*/ 68383 w 2216281"/>
                    <a:gd name="connsiteY13" fmla="*/ 1268002 h 1932588"/>
                    <a:gd name="connsiteX14" fmla="*/ 501672 w 2216281"/>
                    <a:gd name="connsiteY14" fmla="*/ 1035850 h 1932588"/>
                    <a:gd name="connsiteX0" fmla="*/ 501672 w 2216281"/>
                    <a:gd name="connsiteY0" fmla="*/ 1035850 h 1932588"/>
                    <a:gd name="connsiteX1" fmla="*/ 115975 w 2216281"/>
                    <a:gd name="connsiteY1" fmla="*/ 658427 h 1932588"/>
                    <a:gd name="connsiteX2" fmla="*/ 305721 w 2216281"/>
                    <a:gd name="connsiteY2" fmla="*/ 268298 h 1932588"/>
                    <a:gd name="connsiteX3" fmla="*/ 1073274 w 2216281"/>
                    <a:gd name="connsiteY3" fmla="*/ 0 h 1932588"/>
                    <a:gd name="connsiteX4" fmla="*/ 1840826 w 2216281"/>
                    <a:gd name="connsiteY4" fmla="*/ 268300 h 1932588"/>
                    <a:gd name="connsiteX5" fmla="*/ 1344894 w 2216281"/>
                    <a:gd name="connsiteY5" fmla="*/ 629037 h 1932588"/>
                    <a:gd name="connsiteX6" fmla="*/ 2216281 w 2216281"/>
                    <a:gd name="connsiteY6" fmla="*/ 1035853 h 1932588"/>
                    <a:gd name="connsiteX7" fmla="*/ 1697917 w 2216281"/>
                    <a:gd name="connsiteY7" fmla="*/ 1803405 h 1932588"/>
                    <a:gd name="connsiteX8" fmla="*/ 1373274 w 2216281"/>
                    <a:gd name="connsiteY8" fmla="*/ 1810952 h 1932588"/>
                    <a:gd name="connsiteX9" fmla="*/ 1192333 w 2216281"/>
                    <a:gd name="connsiteY9" fmla="*/ 1572802 h 1932588"/>
                    <a:gd name="connsiteX10" fmla="*/ 787489 w 2216281"/>
                    <a:gd name="connsiteY10" fmla="*/ 1571614 h 1932588"/>
                    <a:gd name="connsiteX11" fmla="*/ 439858 w 2216281"/>
                    <a:gd name="connsiteY11" fmla="*/ 1829979 h 1932588"/>
                    <a:gd name="connsiteX12" fmla="*/ 91375 w 2216281"/>
                    <a:gd name="connsiteY12" fmla="*/ 1803404 h 1932588"/>
                    <a:gd name="connsiteX13" fmla="*/ 68383 w 2216281"/>
                    <a:gd name="connsiteY13" fmla="*/ 1268002 h 1932588"/>
                    <a:gd name="connsiteX14" fmla="*/ 501672 w 2216281"/>
                    <a:gd name="connsiteY14" fmla="*/ 1035850 h 1932588"/>
                    <a:gd name="connsiteX0" fmla="*/ 501672 w 2216281"/>
                    <a:gd name="connsiteY0" fmla="*/ 1059666 h 1956404"/>
                    <a:gd name="connsiteX1" fmla="*/ 115975 w 2216281"/>
                    <a:gd name="connsiteY1" fmla="*/ 682243 h 1956404"/>
                    <a:gd name="connsiteX2" fmla="*/ 305721 w 2216281"/>
                    <a:gd name="connsiteY2" fmla="*/ 292114 h 1956404"/>
                    <a:gd name="connsiteX3" fmla="*/ 1073274 w 2216281"/>
                    <a:gd name="connsiteY3" fmla="*/ 23816 h 1956404"/>
                    <a:gd name="connsiteX4" fmla="*/ 1697918 w 2216281"/>
                    <a:gd name="connsiteY4" fmla="*/ 149216 h 1956404"/>
                    <a:gd name="connsiteX5" fmla="*/ 1344894 w 2216281"/>
                    <a:gd name="connsiteY5" fmla="*/ 652853 h 1956404"/>
                    <a:gd name="connsiteX6" fmla="*/ 2216281 w 2216281"/>
                    <a:gd name="connsiteY6" fmla="*/ 1059669 h 1956404"/>
                    <a:gd name="connsiteX7" fmla="*/ 1697917 w 2216281"/>
                    <a:gd name="connsiteY7" fmla="*/ 1827221 h 1956404"/>
                    <a:gd name="connsiteX8" fmla="*/ 1373274 w 2216281"/>
                    <a:gd name="connsiteY8" fmla="*/ 1834768 h 1956404"/>
                    <a:gd name="connsiteX9" fmla="*/ 1192333 w 2216281"/>
                    <a:gd name="connsiteY9" fmla="*/ 1596618 h 1956404"/>
                    <a:gd name="connsiteX10" fmla="*/ 787489 w 2216281"/>
                    <a:gd name="connsiteY10" fmla="*/ 1595430 h 1956404"/>
                    <a:gd name="connsiteX11" fmla="*/ 439858 w 2216281"/>
                    <a:gd name="connsiteY11" fmla="*/ 1853795 h 1956404"/>
                    <a:gd name="connsiteX12" fmla="*/ 91375 w 2216281"/>
                    <a:gd name="connsiteY12" fmla="*/ 1827220 h 1956404"/>
                    <a:gd name="connsiteX13" fmla="*/ 68383 w 2216281"/>
                    <a:gd name="connsiteY13" fmla="*/ 1291818 h 1956404"/>
                    <a:gd name="connsiteX14" fmla="*/ 501672 w 2216281"/>
                    <a:gd name="connsiteY14" fmla="*/ 1059666 h 1956404"/>
                    <a:gd name="connsiteX0" fmla="*/ 501672 w 2216281"/>
                    <a:gd name="connsiteY0" fmla="*/ 1059666 h 1956404"/>
                    <a:gd name="connsiteX1" fmla="*/ 115975 w 2216281"/>
                    <a:gd name="connsiteY1" fmla="*/ 682243 h 1956404"/>
                    <a:gd name="connsiteX2" fmla="*/ 305721 w 2216281"/>
                    <a:gd name="connsiteY2" fmla="*/ 292114 h 1956404"/>
                    <a:gd name="connsiteX3" fmla="*/ 1073274 w 2216281"/>
                    <a:gd name="connsiteY3" fmla="*/ 23816 h 1956404"/>
                    <a:gd name="connsiteX4" fmla="*/ 1697918 w 2216281"/>
                    <a:gd name="connsiteY4" fmla="*/ 149216 h 1956404"/>
                    <a:gd name="connsiteX5" fmla="*/ 1640008 w 2216281"/>
                    <a:gd name="connsiteY5" fmla="*/ 415519 h 1956404"/>
                    <a:gd name="connsiteX6" fmla="*/ 1344894 w 2216281"/>
                    <a:gd name="connsiteY6" fmla="*/ 652853 h 1956404"/>
                    <a:gd name="connsiteX7" fmla="*/ 2216281 w 2216281"/>
                    <a:gd name="connsiteY7" fmla="*/ 1059669 h 1956404"/>
                    <a:gd name="connsiteX8" fmla="*/ 1697917 w 2216281"/>
                    <a:gd name="connsiteY8" fmla="*/ 1827221 h 1956404"/>
                    <a:gd name="connsiteX9" fmla="*/ 1373274 w 2216281"/>
                    <a:gd name="connsiteY9" fmla="*/ 1834768 h 1956404"/>
                    <a:gd name="connsiteX10" fmla="*/ 1192333 w 2216281"/>
                    <a:gd name="connsiteY10" fmla="*/ 1596618 h 1956404"/>
                    <a:gd name="connsiteX11" fmla="*/ 787489 w 2216281"/>
                    <a:gd name="connsiteY11" fmla="*/ 1595430 h 1956404"/>
                    <a:gd name="connsiteX12" fmla="*/ 439858 w 2216281"/>
                    <a:gd name="connsiteY12" fmla="*/ 1853795 h 1956404"/>
                    <a:gd name="connsiteX13" fmla="*/ 91375 w 2216281"/>
                    <a:gd name="connsiteY13" fmla="*/ 1827220 h 1956404"/>
                    <a:gd name="connsiteX14" fmla="*/ 68383 w 2216281"/>
                    <a:gd name="connsiteY14" fmla="*/ 1291818 h 1956404"/>
                    <a:gd name="connsiteX15" fmla="*/ 501672 w 2216281"/>
                    <a:gd name="connsiteY15" fmla="*/ 1059666 h 1956404"/>
                    <a:gd name="connsiteX0" fmla="*/ 501672 w 2216281"/>
                    <a:gd name="connsiteY0" fmla="*/ 1059666 h 1956404"/>
                    <a:gd name="connsiteX1" fmla="*/ 115975 w 2216281"/>
                    <a:gd name="connsiteY1" fmla="*/ 682243 h 1956404"/>
                    <a:gd name="connsiteX2" fmla="*/ 305721 w 2216281"/>
                    <a:gd name="connsiteY2" fmla="*/ 292114 h 1956404"/>
                    <a:gd name="connsiteX3" fmla="*/ 1073274 w 2216281"/>
                    <a:gd name="connsiteY3" fmla="*/ 23816 h 1956404"/>
                    <a:gd name="connsiteX4" fmla="*/ 1555010 w 2216281"/>
                    <a:gd name="connsiteY4" fmla="*/ 149216 h 1956404"/>
                    <a:gd name="connsiteX5" fmla="*/ 1640008 w 2216281"/>
                    <a:gd name="connsiteY5" fmla="*/ 415519 h 1956404"/>
                    <a:gd name="connsiteX6" fmla="*/ 1344894 w 2216281"/>
                    <a:gd name="connsiteY6" fmla="*/ 652853 h 1956404"/>
                    <a:gd name="connsiteX7" fmla="*/ 2216281 w 2216281"/>
                    <a:gd name="connsiteY7" fmla="*/ 1059669 h 1956404"/>
                    <a:gd name="connsiteX8" fmla="*/ 1697917 w 2216281"/>
                    <a:gd name="connsiteY8" fmla="*/ 1827221 h 1956404"/>
                    <a:gd name="connsiteX9" fmla="*/ 1373274 w 2216281"/>
                    <a:gd name="connsiteY9" fmla="*/ 1834768 h 1956404"/>
                    <a:gd name="connsiteX10" fmla="*/ 1192333 w 2216281"/>
                    <a:gd name="connsiteY10" fmla="*/ 1596618 h 1956404"/>
                    <a:gd name="connsiteX11" fmla="*/ 787489 w 2216281"/>
                    <a:gd name="connsiteY11" fmla="*/ 1595430 h 1956404"/>
                    <a:gd name="connsiteX12" fmla="*/ 439858 w 2216281"/>
                    <a:gd name="connsiteY12" fmla="*/ 1853795 h 1956404"/>
                    <a:gd name="connsiteX13" fmla="*/ 91375 w 2216281"/>
                    <a:gd name="connsiteY13" fmla="*/ 1827220 h 1956404"/>
                    <a:gd name="connsiteX14" fmla="*/ 68383 w 2216281"/>
                    <a:gd name="connsiteY14" fmla="*/ 1291818 h 1956404"/>
                    <a:gd name="connsiteX15" fmla="*/ 501672 w 2216281"/>
                    <a:gd name="connsiteY15" fmla="*/ 1059666 h 1956404"/>
                    <a:gd name="connsiteX0" fmla="*/ 501672 w 2216281"/>
                    <a:gd name="connsiteY0" fmla="*/ 1059666 h 1956404"/>
                    <a:gd name="connsiteX1" fmla="*/ 115975 w 2216281"/>
                    <a:gd name="connsiteY1" fmla="*/ 682243 h 1956404"/>
                    <a:gd name="connsiteX2" fmla="*/ 305721 w 2216281"/>
                    <a:gd name="connsiteY2" fmla="*/ 292114 h 1956404"/>
                    <a:gd name="connsiteX3" fmla="*/ 787490 w 2216281"/>
                    <a:gd name="connsiteY3" fmla="*/ 23816 h 1956404"/>
                    <a:gd name="connsiteX4" fmla="*/ 1555010 w 2216281"/>
                    <a:gd name="connsiteY4" fmla="*/ 149216 h 1956404"/>
                    <a:gd name="connsiteX5" fmla="*/ 1640008 w 2216281"/>
                    <a:gd name="connsiteY5" fmla="*/ 415519 h 1956404"/>
                    <a:gd name="connsiteX6" fmla="*/ 1344894 w 2216281"/>
                    <a:gd name="connsiteY6" fmla="*/ 652853 h 1956404"/>
                    <a:gd name="connsiteX7" fmla="*/ 2216281 w 2216281"/>
                    <a:gd name="connsiteY7" fmla="*/ 1059669 h 1956404"/>
                    <a:gd name="connsiteX8" fmla="*/ 1697917 w 2216281"/>
                    <a:gd name="connsiteY8" fmla="*/ 1827221 h 1956404"/>
                    <a:gd name="connsiteX9" fmla="*/ 1373274 w 2216281"/>
                    <a:gd name="connsiteY9" fmla="*/ 1834768 h 1956404"/>
                    <a:gd name="connsiteX10" fmla="*/ 1192333 w 2216281"/>
                    <a:gd name="connsiteY10" fmla="*/ 1596618 h 1956404"/>
                    <a:gd name="connsiteX11" fmla="*/ 787489 w 2216281"/>
                    <a:gd name="connsiteY11" fmla="*/ 1595430 h 1956404"/>
                    <a:gd name="connsiteX12" fmla="*/ 439858 w 2216281"/>
                    <a:gd name="connsiteY12" fmla="*/ 1853795 h 1956404"/>
                    <a:gd name="connsiteX13" fmla="*/ 91375 w 2216281"/>
                    <a:gd name="connsiteY13" fmla="*/ 1827220 h 1956404"/>
                    <a:gd name="connsiteX14" fmla="*/ 68383 w 2216281"/>
                    <a:gd name="connsiteY14" fmla="*/ 1291818 h 1956404"/>
                    <a:gd name="connsiteX15" fmla="*/ 501672 w 2216281"/>
                    <a:gd name="connsiteY15" fmla="*/ 1059666 h 1956404"/>
                    <a:gd name="connsiteX0" fmla="*/ 501672 w 2297211"/>
                    <a:gd name="connsiteY0" fmla="*/ 1059666 h 1956404"/>
                    <a:gd name="connsiteX1" fmla="*/ 115975 w 2297211"/>
                    <a:gd name="connsiteY1" fmla="*/ 682243 h 1956404"/>
                    <a:gd name="connsiteX2" fmla="*/ 305721 w 2297211"/>
                    <a:gd name="connsiteY2" fmla="*/ 292114 h 1956404"/>
                    <a:gd name="connsiteX3" fmla="*/ 787490 w 2297211"/>
                    <a:gd name="connsiteY3" fmla="*/ 23816 h 1956404"/>
                    <a:gd name="connsiteX4" fmla="*/ 1555010 w 2297211"/>
                    <a:gd name="connsiteY4" fmla="*/ 149216 h 1956404"/>
                    <a:gd name="connsiteX5" fmla="*/ 1640008 w 2297211"/>
                    <a:gd name="connsiteY5" fmla="*/ 415519 h 1956404"/>
                    <a:gd name="connsiteX6" fmla="*/ 1344894 w 2297211"/>
                    <a:gd name="connsiteY6" fmla="*/ 652853 h 1956404"/>
                    <a:gd name="connsiteX7" fmla="*/ 2216281 w 2297211"/>
                    <a:gd name="connsiteY7" fmla="*/ 1059669 h 1956404"/>
                    <a:gd name="connsiteX8" fmla="*/ 1830475 w 2297211"/>
                    <a:gd name="connsiteY8" fmla="*/ 1263242 h 1956404"/>
                    <a:gd name="connsiteX9" fmla="*/ 1697917 w 2297211"/>
                    <a:gd name="connsiteY9" fmla="*/ 1827221 h 1956404"/>
                    <a:gd name="connsiteX10" fmla="*/ 1373274 w 2297211"/>
                    <a:gd name="connsiteY10" fmla="*/ 1834768 h 1956404"/>
                    <a:gd name="connsiteX11" fmla="*/ 1192333 w 2297211"/>
                    <a:gd name="connsiteY11" fmla="*/ 1596618 h 1956404"/>
                    <a:gd name="connsiteX12" fmla="*/ 787489 w 2297211"/>
                    <a:gd name="connsiteY12" fmla="*/ 1595430 h 1956404"/>
                    <a:gd name="connsiteX13" fmla="*/ 439858 w 2297211"/>
                    <a:gd name="connsiteY13" fmla="*/ 1853795 h 1956404"/>
                    <a:gd name="connsiteX14" fmla="*/ 91375 w 2297211"/>
                    <a:gd name="connsiteY14" fmla="*/ 1827220 h 1956404"/>
                    <a:gd name="connsiteX15" fmla="*/ 68383 w 2297211"/>
                    <a:gd name="connsiteY15" fmla="*/ 1291818 h 1956404"/>
                    <a:gd name="connsiteX16" fmla="*/ 501672 w 2297211"/>
                    <a:gd name="connsiteY16" fmla="*/ 1059666 h 1956404"/>
                    <a:gd name="connsiteX0" fmla="*/ 501672 w 2243269"/>
                    <a:gd name="connsiteY0" fmla="*/ 1059666 h 1956404"/>
                    <a:gd name="connsiteX1" fmla="*/ 115975 w 2243269"/>
                    <a:gd name="connsiteY1" fmla="*/ 682243 h 1956404"/>
                    <a:gd name="connsiteX2" fmla="*/ 305721 w 2243269"/>
                    <a:gd name="connsiteY2" fmla="*/ 292114 h 1956404"/>
                    <a:gd name="connsiteX3" fmla="*/ 787490 w 2243269"/>
                    <a:gd name="connsiteY3" fmla="*/ 23816 h 1956404"/>
                    <a:gd name="connsiteX4" fmla="*/ 1555010 w 2243269"/>
                    <a:gd name="connsiteY4" fmla="*/ 149216 h 1956404"/>
                    <a:gd name="connsiteX5" fmla="*/ 1640008 w 2243269"/>
                    <a:gd name="connsiteY5" fmla="*/ 415519 h 1956404"/>
                    <a:gd name="connsiteX6" fmla="*/ 1344894 w 2243269"/>
                    <a:gd name="connsiteY6" fmla="*/ 652853 h 1956404"/>
                    <a:gd name="connsiteX7" fmla="*/ 1992402 w 2243269"/>
                    <a:gd name="connsiteY7" fmla="*/ 739367 h 1956404"/>
                    <a:gd name="connsiteX8" fmla="*/ 2216281 w 2243269"/>
                    <a:gd name="connsiteY8" fmla="*/ 1059669 h 1956404"/>
                    <a:gd name="connsiteX9" fmla="*/ 1830475 w 2243269"/>
                    <a:gd name="connsiteY9" fmla="*/ 1263242 h 1956404"/>
                    <a:gd name="connsiteX10" fmla="*/ 1697917 w 2243269"/>
                    <a:gd name="connsiteY10" fmla="*/ 1827221 h 1956404"/>
                    <a:gd name="connsiteX11" fmla="*/ 1373274 w 2243269"/>
                    <a:gd name="connsiteY11" fmla="*/ 1834768 h 1956404"/>
                    <a:gd name="connsiteX12" fmla="*/ 1192333 w 2243269"/>
                    <a:gd name="connsiteY12" fmla="*/ 1596618 h 1956404"/>
                    <a:gd name="connsiteX13" fmla="*/ 787489 w 2243269"/>
                    <a:gd name="connsiteY13" fmla="*/ 1595430 h 1956404"/>
                    <a:gd name="connsiteX14" fmla="*/ 439858 w 2243269"/>
                    <a:gd name="connsiteY14" fmla="*/ 1853795 h 1956404"/>
                    <a:gd name="connsiteX15" fmla="*/ 91375 w 2243269"/>
                    <a:gd name="connsiteY15" fmla="*/ 1827220 h 1956404"/>
                    <a:gd name="connsiteX16" fmla="*/ 68383 w 2243269"/>
                    <a:gd name="connsiteY16" fmla="*/ 1291818 h 1956404"/>
                    <a:gd name="connsiteX17" fmla="*/ 501672 w 2243269"/>
                    <a:gd name="connsiteY17" fmla="*/ 1059666 h 1956404"/>
                    <a:gd name="connsiteX0" fmla="*/ 501672 w 2243269"/>
                    <a:gd name="connsiteY0" fmla="*/ 1059666 h 1956404"/>
                    <a:gd name="connsiteX1" fmla="*/ 115975 w 2243269"/>
                    <a:gd name="connsiteY1" fmla="*/ 682243 h 1956404"/>
                    <a:gd name="connsiteX2" fmla="*/ 305721 w 2243269"/>
                    <a:gd name="connsiteY2" fmla="*/ 292114 h 1956404"/>
                    <a:gd name="connsiteX3" fmla="*/ 787490 w 2243269"/>
                    <a:gd name="connsiteY3" fmla="*/ 23816 h 1956404"/>
                    <a:gd name="connsiteX4" fmla="*/ 1555010 w 2243269"/>
                    <a:gd name="connsiteY4" fmla="*/ 149216 h 1956404"/>
                    <a:gd name="connsiteX5" fmla="*/ 1640008 w 2243269"/>
                    <a:gd name="connsiteY5" fmla="*/ 415519 h 1956404"/>
                    <a:gd name="connsiteX6" fmla="*/ 1344894 w 2243269"/>
                    <a:gd name="connsiteY6" fmla="*/ 652853 h 1956404"/>
                    <a:gd name="connsiteX7" fmla="*/ 1620958 w 2243269"/>
                    <a:gd name="connsiteY7" fmla="*/ 834619 h 1956404"/>
                    <a:gd name="connsiteX8" fmla="*/ 1992402 w 2243269"/>
                    <a:gd name="connsiteY8" fmla="*/ 739367 h 1956404"/>
                    <a:gd name="connsiteX9" fmla="*/ 2216281 w 2243269"/>
                    <a:gd name="connsiteY9" fmla="*/ 1059669 h 1956404"/>
                    <a:gd name="connsiteX10" fmla="*/ 1830475 w 2243269"/>
                    <a:gd name="connsiteY10" fmla="*/ 1263242 h 1956404"/>
                    <a:gd name="connsiteX11" fmla="*/ 1697917 w 2243269"/>
                    <a:gd name="connsiteY11" fmla="*/ 1827221 h 1956404"/>
                    <a:gd name="connsiteX12" fmla="*/ 1373274 w 2243269"/>
                    <a:gd name="connsiteY12" fmla="*/ 1834768 h 1956404"/>
                    <a:gd name="connsiteX13" fmla="*/ 1192333 w 2243269"/>
                    <a:gd name="connsiteY13" fmla="*/ 1596618 h 1956404"/>
                    <a:gd name="connsiteX14" fmla="*/ 787489 w 2243269"/>
                    <a:gd name="connsiteY14" fmla="*/ 1595430 h 1956404"/>
                    <a:gd name="connsiteX15" fmla="*/ 439858 w 2243269"/>
                    <a:gd name="connsiteY15" fmla="*/ 1853795 h 1956404"/>
                    <a:gd name="connsiteX16" fmla="*/ 91375 w 2243269"/>
                    <a:gd name="connsiteY16" fmla="*/ 1827220 h 1956404"/>
                    <a:gd name="connsiteX17" fmla="*/ 68383 w 2243269"/>
                    <a:gd name="connsiteY17" fmla="*/ 1291818 h 1956404"/>
                    <a:gd name="connsiteX18" fmla="*/ 501672 w 2243269"/>
                    <a:gd name="connsiteY18" fmla="*/ 1059666 h 195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43269" h="1956404">
                      <a:moveTo>
                        <a:pt x="501672" y="1059666"/>
                      </a:moveTo>
                      <a:cubicBezTo>
                        <a:pt x="509604" y="958070"/>
                        <a:pt x="148633" y="810168"/>
                        <a:pt x="115975" y="682243"/>
                      </a:cubicBezTo>
                      <a:cubicBezTo>
                        <a:pt x="83317" y="554318"/>
                        <a:pt x="169989" y="401852"/>
                        <a:pt x="305721" y="292114"/>
                      </a:cubicBezTo>
                      <a:cubicBezTo>
                        <a:pt x="515960" y="119448"/>
                        <a:pt x="579275" y="47632"/>
                        <a:pt x="787490" y="23816"/>
                      </a:cubicBezTo>
                      <a:cubicBezTo>
                        <a:pt x="995705" y="0"/>
                        <a:pt x="1412924" y="83932"/>
                        <a:pt x="1555010" y="149216"/>
                      </a:cubicBezTo>
                      <a:cubicBezTo>
                        <a:pt x="1697096" y="214500"/>
                        <a:pt x="1675027" y="331580"/>
                        <a:pt x="1640008" y="415519"/>
                      </a:cubicBezTo>
                      <a:cubicBezTo>
                        <a:pt x="1604989" y="499458"/>
                        <a:pt x="1348069" y="583003"/>
                        <a:pt x="1344894" y="652853"/>
                      </a:cubicBezTo>
                      <a:cubicBezTo>
                        <a:pt x="1341719" y="722703"/>
                        <a:pt x="1513040" y="820200"/>
                        <a:pt x="1620958" y="834619"/>
                      </a:cubicBezTo>
                      <a:cubicBezTo>
                        <a:pt x="1728876" y="849038"/>
                        <a:pt x="1893182" y="701859"/>
                        <a:pt x="1992402" y="739367"/>
                      </a:cubicBezTo>
                      <a:cubicBezTo>
                        <a:pt x="2091623" y="776875"/>
                        <a:pt x="2243269" y="972357"/>
                        <a:pt x="2216281" y="1059669"/>
                      </a:cubicBezTo>
                      <a:cubicBezTo>
                        <a:pt x="2189293" y="1146981"/>
                        <a:pt x="1916869" y="1135317"/>
                        <a:pt x="1830475" y="1263242"/>
                      </a:cubicBezTo>
                      <a:cubicBezTo>
                        <a:pt x="1744081" y="1391167"/>
                        <a:pt x="1797935" y="1755783"/>
                        <a:pt x="1697917" y="1827221"/>
                      </a:cubicBezTo>
                      <a:cubicBezTo>
                        <a:pt x="1605047" y="1956404"/>
                        <a:pt x="1457538" y="1873202"/>
                        <a:pt x="1373274" y="1834768"/>
                      </a:cubicBezTo>
                      <a:cubicBezTo>
                        <a:pt x="1289010" y="1796334"/>
                        <a:pt x="1289964" y="1636508"/>
                        <a:pt x="1192333" y="1596618"/>
                      </a:cubicBezTo>
                      <a:cubicBezTo>
                        <a:pt x="1094702" y="1556728"/>
                        <a:pt x="912901" y="1576384"/>
                        <a:pt x="787489" y="1595430"/>
                      </a:cubicBezTo>
                      <a:cubicBezTo>
                        <a:pt x="577813" y="1576050"/>
                        <a:pt x="555877" y="1815163"/>
                        <a:pt x="439858" y="1853795"/>
                      </a:cubicBezTo>
                      <a:cubicBezTo>
                        <a:pt x="323839" y="1892427"/>
                        <a:pt x="153288" y="1920883"/>
                        <a:pt x="91375" y="1827220"/>
                      </a:cubicBezTo>
                      <a:cubicBezTo>
                        <a:pt x="29463" y="1733557"/>
                        <a:pt x="0" y="1419744"/>
                        <a:pt x="68383" y="1291818"/>
                      </a:cubicBezTo>
                      <a:cubicBezTo>
                        <a:pt x="136766" y="1163892"/>
                        <a:pt x="493740" y="1161262"/>
                        <a:pt x="501672" y="1059666"/>
                      </a:cubicBezTo>
                      <a:close/>
                    </a:path>
                  </a:pathLst>
                </a:custGeom>
                <a:solidFill>
                  <a:srgbClr val="16FA1B">
                    <a:alpha val="14000"/>
                  </a:srgbClr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A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864" name="3863 Forma libre"/>
                <p:cNvSpPr/>
                <p:nvPr/>
              </p:nvSpPr>
              <p:spPr bwMode="auto">
                <a:xfrm>
                  <a:off x="-2563876" y="1755766"/>
                  <a:ext cx="2115382" cy="2276016"/>
                </a:xfrm>
                <a:custGeom>
                  <a:avLst/>
                  <a:gdLst>
                    <a:gd name="connsiteX0" fmla="*/ 0 w 2286016"/>
                    <a:gd name="connsiteY0" fmla="*/ 1035851 h 2071702"/>
                    <a:gd name="connsiteX1" fmla="*/ 375457 w 2286016"/>
                    <a:gd name="connsiteY1" fmla="*/ 268299 h 2071702"/>
                    <a:gd name="connsiteX2" fmla="*/ 1143010 w 2286016"/>
                    <a:gd name="connsiteY2" fmla="*/ 1 h 2071702"/>
                    <a:gd name="connsiteX3" fmla="*/ 1910562 w 2286016"/>
                    <a:gd name="connsiteY3" fmla="*/ 268301 h 2071702"/>
                    <a:gd name="connsiteX4" fmla="*/ 2286017 w 2286016"/>
                    <a:gd name="connsiteY4" fmla="*/ 1035854 h 2071702"/>
                    <a:gd name="connsiteX5" fmla="*/ 1910561 w 2286016"/>
                    <a:gd name="connsiteY5" fmla="*/ 1803406 h 2071702"/>
                    <a:gd name="connsiteX6" fmla="*/ 1143009 w 2286016"/>
                    <a:gd name="connsiteY6" fmla="*/ 2071705 h 2071702"/>
                    <a:gd name="connsiteX7" fmla="*/ 375457 w 2286016"/>
                    <a:gd name="connsiteY7" fmla="*/ 1803405 h 2071702"/>
                    <a:gd name="connsiteX8" fmla="*/ 2 w 2286016"/>
                    <a:gd name="connsiteY8" fmla="*/ 1035852 h 2071702"/>
                    <a:gd name="connsiteX9" fmla="*/ 0 w 2286016"/>
                    <a:gd name="connsiteY9" fmla="*/ 1035851 h 2071702"/>
                    <a:gd name="connsiteX0" fmla="*/ 0 w 2286017"/>
                    <a:gd name="connsiteY0" fmla="*/ 1035850 h 2071704"/>
                    <a:gd name="connsiteX1" fmla="*/ 375457 w 2286017"/>
                    <a:gd name="connsiteY1" fmla="*/ 268298 h 2071704"/>
                    <a:gd name="connsiteX2" fmla="*/ 857226 w 2286017"/>
                    <a:gd name="connsiteY2" fmla="*/ 0 h 2071704"/>
                    <a:gd name="connsiteX3" fmla="*/ 1910562 w 2286017"/>
                    <a:gd name="connsiteY3" fmla="*/ 268300 h 2071704"/>
                    <a:gd name="connsiteX4" fmla="*/ 2286017 w 2286017"/>
                    <a:gd name="connsiteY4" fmla="*/ 1035853 h 2071704"/>
                    <a:gd name="connsiteX5" fmla="*/ 1910561 w 2286017"/>
                    <a:gd name="connsiteY5" fmla="*/ 1803405 h 2071704"/>
                    <a:gd name="connsiteX6" fmla="*/ 1143009 w 2286017"/>
                    <a:gd name="connsiteY6" fmla="*/ 2071704 h 2071704"/>
                    <a:gd name="connsiteX7" fmla="*/ 375457 w 2286017"/>
                    <a:gd name="connsiteY7" fmla="*/ 1803404 h 2071704"/>
                    <a:gd name="connsiteX8" fmla="*/ 2 w 2286017"/>
                    <a:gd name="connsiteY8" fmla="*/ 1035851 h 2071704"/>
                    <a:gd name="connsiteX9" fmla="*/ 0 w 2286017"/>
                    <a:gd name="connsiteY9" fmla="*/ 1035850 h 2071704"/>
                    <a:gd name="connsiteX0" fmla="*/ 0 w 2308372"/>
                    <a:gd name="connsiteY0" fmla="*/ 1035850 h 2071704"/>
                    <a:gd name="connsiteX1" fmla="*/ 375457 w 2308372"/>
                    <a:gd name="connsiteY1" fmla="*/ 268298 h 2071704"/>
                    <a:gd name="connsiteX2" fmla="*/ 857226 w 2308372"/>
                    <a:gd name="connsiteY2" fmla="*/ 0 h 2071704"/>
                    <a:gd name="connsiteX3" fmla="*/ 1910562 w 2308372"/>
                    <a:gd name="connsiteY3" fmla="*/ 268300 h 2071704"/>
                    <a:gd name="connsiteX4" fmla="*/ 1776430 w 2308372"/>
                    <a:gd name="connsiteY4" fmla="*/ 855652 h 2071704"/>
                    <a:gd name="connsiteX5" fmla="*/ 2286017 w 2308372"/>
                    <a:gd name="connsiteY5" fmla="*/ 1035853 h 2071704"/>
                    <a:gd name="connsiteX6" fmla="*/ 1910561 w 2308372"/>
                    <a:gd name="connsiteY6" fmla="*/ 1803405 h 2071704"/>
                    <a:gd name="connsiteX7" fmla="*/ 1143009 w 2308372"/>
                    <a:gd name="connsiteY7" fmla="*/ 2071704 h 2071704"/>
                    <a:gd name="connsiteX8" fmla="*/ 375457 w 2308372"/>
                    <a:gd name="connsiteY8" fmla="*/ 1803404 h 2071704"/>
                    <a:gd name="connsiteX9" fmla="*/ 2 w 2308372"/>
                    <a:gd name="connsiteY9" fmla="*/ 1035851 h 2071704"/>
                    <a:gd name="connsiteX10" fmla="*/ 0 w 2308372"/>
                    <a:gd name="connsiteY10" fmla="*/ 1035850 h 2071704"/>
                    <a:gd name="connsiteX0" fmla="*/ 0 w 2308372"/>
                    <a:gd name="connsiteY0" fmla="*/ 1035850 h 2071704"/>
                    <a:gd name="connsiteX1" fmla="*/ 375457 w 2308372"/>
                    <a:gd name="connsiteY1" fmla="*/ 268298 h 2071704"/>
                    <a:gd name="connsiteX2" fmla="*/ 857226 w 2308372"/>
                    <a:gd name="connsiteY2" fmla="*/ 0 h 2071704"/>
                    <a:gd name="connsiteX3" fmla="*/ 1410464 w 2308372"/>
                    <a:gd name="connsiteY3" fmla="*/ 268300 h 2071704"/>
                    <a:gd name="connsiteX4" fmla="*/ 1776430 w 2308372"/>
                    <a:gd name="connsiteY4" fmla="*/ 855652 h 2071704"/>
                    <a:gd name="connsiteX5" fmla="*/ 2286017 w 2308372"/>
                    <a:gd name="connsiteY5" fmla="*/ 1035853 h 2071704"/>
                    <a:gd name="connsiteX6" fmla="*/ 1910561 w 2308372"/>
                    <a:gd name="connsiteY6" fmla="*/ 1803405 h 2071704"/>
                    <a:gd name="connsiteX7" fmla="*/ 1143009 w 2308372"/>
                    <a:gd name="connsiteY7" fmla="*/ 2071704 h 2071704"/>
                    <a:gd name="connsiteX8" fmla="*/ 375457 w 2308372"/>
                    <a:gd name="connsiteY8" fmla="*/ 1803404 h 2071704"/>
                    <a:gd name="connsiteX9" fmla="*/ 2 w 2308372"/>
                    <a:gd name="connsiteY9" fmla="*/ 1035851 h 2071704"/>
                    <a:gd name="connsiteX10" fmla="*/ 0 w 2308372"/>
                    <a:gd name="connsiteY10" fmla="*/ 1035850 h 2071704"/>
                    <a:gd name="connsiteX0" fmla="*/ 0 w 2379815"/>
                    <a:gd name="connsiteY0" fmla="*/ 1035850 h 2071704"/>
                    <a:gd name="connsiteX1" fmla="*/ 375457 w 2379815"/>
                    <a:gd name="connsiteY1" fmla="*/ 268298 h 2071704"/>
                    <a:gd name="connsiteX2" fmla="*/ 857226 w 2379815"/>
                    <a:gd name="connsiteY2" fmla="*/ 0 h 2071704"/>
                    <a:gd name="connsiteX3" fmla="*/ 1410464 w 2379815"/>
                    <a:gd name="connsiteY3" fmla="*/ 268300 h 2071704"/>
                    <a:gd name="connsiteX4" fmla="*/ 1347770 w 2379815"/>
                    <a:gd name="connsiteY4" fmla="*/ 998504 h 2071704"/>
                    <a:gd name="connsiteX5" fmla="*/ 2286017 w 2379815"/>
                    <a:gd name="connsiteY5" fmla="*/ 1035853 h 2071704"/>
                    <a:gd name="connsiteX6" fmla="*/ 1910561 w 2379815"/>
                    <a:gd name="connsiteY6" fmla="*/ 1803405 h 2071704"/>
                    <a:gd name="connsiteX7" fmla="*/ 1143009 w 2379815"/>
                    <a:gd name="connsiteY7" fmla="*/ 2071704 h 2071704"/>
                    <a:gd name="connsiteX8" fmla="*/ 375457 w 2379815"/>
                    <a:gd name="connsiteY8" fmla="*/ 1803404 h 2071704"/>
                    <a:gd name="connsiteX9" fmla="*/ 2 w 2379815"/>
                    <a:gd name="connsiteY9" fmla="*/ 1035851 h 2071704"/>
                    <a:gd name="connsiteX10" fmla="*/ 0 w 2379815"/>
                    <a:gd name="connsiteY10" fmla="*/ 1035850 h 2071704"/>
                    <a:gd name="connsiteX0" fmla="*/ 0 w 2149645"/>
                    <a:gd name="connsiteY0" fmla="*/ 1035850 h 2071704"/>
                    <a:gd name="connsiteX1" fmla="*/ 375457 w 2149645"/>
                    <a:gd name="connsiteY1" fmla="*/ 268298 h 2071704"/>
                    <a:gd name="connsiteX2" fmla="*/ 857226 w 2149645"/>
                    <a:gd name="connsiteY2" fmla="*/ 0 h 2071704"/>
                    <a:gd name="connsiteX3" fmla="*/ 1410464 w 2149645"/>
                    <a:gd name="connsiteY3" fmla="*/ 268300 h 2071704"/>
                    <a:gd name="connsiteX4" fmla="*/ 1347770 w 2149645"/>
                    <a:gd name="connsiteY4" fmla="*/ 998504 h 2071704"/>
                    <a:gd name="connsiteX5" fmla="*/ 1857357 w 2149645"/>
                    <a:gd name="connsiteY5" fmla="*/ 1250143 h 2071704"/>
                    <a:gd name="connsiteX6" fmla="*/ 1910561 w 2149645"/>
                    <a:gd name="connsiteY6" fmla="*/ 1803405 h 2071704"/>
                    <a:gd name="connsiteX7" fmla="*/ 1143009 w 2149645"/>
                    <a:gd name="connsiteY7" fmla="*/ 2071704 h 2071704"/>
                    <a:gd name="connsiteX8" fmla="*/ 375457 w 2149645"/>
                    <a:gd name="connsiteY8" fmla="*/ 1803404 h 2071704"/>
                    <a:gd name="connsiteX9" fmla="*/ 2 w 2149645"/>
                    <a:gd name="connsiteY9" fmla="*/ 1035851 h 2071704"/>
                    <a:gd name="connsiteX10" fmla="*/ 0 w 2149645"/>
                    <a:gd name="connsiteY10" fmla="*/ 1035850 h 2071704"/>
                    <a:gd name="connsiteX0" fmla="*/ 0 w 2307582"/>
                    <a:gd name="connsiteY0" fmla="*/ 1035850 h 2115887"/>
                    <a:gd name="connsiteX1" fmla="*/ 375457 w 2307582"/>
                    <a:gd name="connsiteY1" fmla="*/ 268298 h 2115887"/>
                    <a:gd name="connsiteX2" fmla="*/ 857226 w 2307582"/>
                    <a:gd name="connsiteY2" fmla="*/ 0 h 2115887"/>
                    <a:gd name="connsiteX3" fmla="*/ 1410464 w 2307582"/>
                    <a:gd name="connsiteY3" fmla="*/ 268300 h 2115887"/>
                    <a:gd name="connsiteX4" fmla="*/ 1347770 w 2307582"/>
                    <a:gd name="connsiteY4" fmla="*/ 998504 h 2115887"/>
                    <a:gd name="connsiteX5" fmla="*/ 1857357 w 2307582"/>
                    <a:gd name="connsiteY5" fmla="*/ 1250143 h 2115887"/>
                    <a:gd name="connsiteX6" fmla="*/ 1910561 w 2307582"/>
                    <a:gd name="connsiteY6" fmla="*/ 1803405 h 2115887"/>
                    <a:gd name="connsiteX7" fmla="*/ 2179657 w 2307582"/>
                    <a:gd name="connsiteY7" fmla="*/ 2068500 h 2115887"/>
                    <a:gd name="connsiteX8" fmla="*/ 1143009 w 2307582"/>
                    <a:gd name="connsiteY8" fmla="*/ 2071704 h 2115887"/>
                    <a:gd name="connsiteX9" fmla="*/ 375457 w 2307582"/>
                    <a:gd name="connsiteY9" fmla="*/ 1803404 h 2115887"/>
                    <a:gd name="connsiteX10" fmla="*/ 2 w 2307582"/>
                    <a:gd name="connsiteY10" fmla="*/ 1035851 h 2115887"/>
                    <a:gd name="connsiteX11" fmla="*/ 0 w 2307582"/>
                    <a:gd name="connsiteY11" fmla="*/ 1035850 h 2115887"/>
                    <a:gd name="connsiteX0" fmla="*/ 0 w 2343296"/>
                    <a:gd name="connsiteY0" fmla="*/ 1035850 h 2115887"/>
                    <a:gd name="connsiteX1" fmla="*/ 375457 w 2343296"/>
                    <a:gd name="connsiteY1" fmla="*/ 268298 h 2115887"/>
                    <a:gd name="connsiteX2" fmla="*/ 857226 w 2343296"/>
                    <a:gd name="connsiteY2" fmla="*/ 0 h 2115887"/>
                    <a:gd name="connsiteX3" fmla="*/ 1410464 w 2343296"/>
                    <a:gd name="connsiteY3" fmla="*/ 268300 h 2115887"/>
                    <a:gd name="connsiteX4" fmla="*/ 1347770 w 2343296"/>
                    <a:gd name="connsiteY4" fmla="*/ 998504 h 2115887"/>
                    <a:gd name="connsiteX5" fmla="*/ 1857357 w 2343296"/>
                    <a:gd name="connsiteY5" fmla="*/ 1250143 h 2115887"/>
                    <a:gd name="connsiteX6" fmla="*/ 2124843 w 2343296"/>
                    <a:gd name="connsiteY6" fmla="*/ 1803405 h 2115887"/>
                    <a:gd name="connsiteX7" fmla="*/ 2179657 w 2343296"/>
                    <a:gd name="connsiteY7" fmla="*/ 2068500 h 2115887"/>
                    <a:gd name="connsiteX8" fmla="*/ 1143009 w 2343296"/>
                    <a:gd name="connsiteY8" fmla="*/ 2071704 h 2115887"/>
                    <a:gd name="connsiteX9" fmla="*/ 375457 w 2343296"/>
                    <a:gd name="connsiteY9" fmla="*/ 1803404 h 2115887"/>
                    <a:gd name="connsiteX10" fmla="*/ 2 w 2343296"/>
                    <a:gd name="connsiteY10" fmla="*/ 1035851 h 2115887"/>
                    <a:gd name="connsiteX11" fmla="*/ 0 w 2343296"/>
                    <a:gd name="connsiteY11" fmla="*/ 1035850 h 2115887"/>
                    <a:gd name="connsiteX0" fmla="*/ 0 w 2343296"/>
                    <a:gd name="connsiteY0" fmla="*/ 1035850 h 2330177"/>
                    <a:gd name="connsiteX1" fmla="*/ 375457 w 2343296"/>
                    <a:gd name="connsiteY1" fmla="*/ 268298 h 2330177"/>
                    <a:gd name="connsiteX2" fmla="*/ 857226 w 2343296"/>
                    <a:gd name="connsiteY2" fmla="*/ 0 h 2330177"/>
                    <a:gd name="connsiteX3" fmla="*/ 1410464 w 2343296"/>
                    <a:gd name="connsiteY3" fmla="*/ 268300 h 2330177"/>
                    <a:gd name="connsiteX4" fmla="*/ 1347770 w 2343296"/>
                    <a:gd name="connsiteY4" fmla="*/ 998504 h 2330177"/>
                    <a:gd name="connsiteX5" fmla="*/ 1857357 w 2343296"/>
                    <a:gd name="connsiteY5" fmla="*/ 1250143 h 2330177"/>
                    <a:gd name="connsiteX6" fmla="*/ 2124843 w 2343296"/>
                    <a:gd name="connsiteY6" fmla="*/ 1803405 h 2330177"/>
                    <a:gd name="connsiteX7" fmla="*/ 2179657 w 2343296"/>
                    <a:gd name="connsiteY7" fmla="*/ 2068500 h 2330177"/>
                    <a:gd name="connsiteX8" fmla="*/ 1143009 w 2343296"/>
                    <a:gd name="connsiteY8" fmla="*/ 2285994 h 2330177"/>
                    <a:gd name="connsiteX9" fmla="*/ 375457 w 2343296"/>
                    <a:gd name="connsiteY9" fmla="*/ 1803404 h 2330177"/>
                    <a:gd name="connsiteX10" fmla="*/ 2 w 2343296"/>
                    <a:gd name="connsiteY10" fmla="*/ 1035851 h 2330177"/>
                    <a:gd name="connsiteX11" fmla="*/ 0 w 2343296"/>
                    <a:gd name="connsiteY11" fmla="*/ 1035850 h 2330177"/>
                    <a:gd name="connsiteX0" fmla="*/ 0 w 2343296"/>
                    <a:gd name="connsiteY0" fmla="*/ 1035850 h 2377806"/>
                    <a:gd name="connsiteX1" fmla="*/ 375457 w 2343296"/>
                    <a:gd name="connsiteY1" fmla="*/ 268298 h 2377806"/>
                    <a:gd name="connsiteX2" fmla="*/ 857226 w 2343296"/>
                    <a:gd name="connsiteY2" fmla="*/ 0 h 2377806"/>
                    <a:gd name="connsiteX3" fmla="*/ 1410464 w 2343296"/>
                    <a:gd name="connsiteY3" fmla="*/ 268300 h 2377806"/>
                    <a:gd name="connsiteX4" fmla="*/ 1347770 w 2343296"/>
                    <a:gd name="connsiteY4" fmla="*/ 998504 h 2377806"/>
                    <a:gd name="connsiteX5" fmla="*/ 1857357 w 2343296"/>
                    <a:gd name="connsiteY5" fmla="*/ 1250143 h 2377806"/>
                    <a:gd name="connsiteX6" fmla="*/ 2124843 w 2343296"/>
                    <a:gd name="connsiteY6" fmla="*/ 1803405 h 2377806"/>
                    <a:gd name="connsiteX7" fmla="*/ 2179657 w 2343296"/>
                    <a:gd name="connsiteY7" fmla="*/ 2068500 h 2377806"/>
                    <a:gd name="connsiteX8" fmla="*/ 1143009 w 2343296"/>
                    <a:gd name="connsiteY8" fmla="*/ 2285994 h 2377806"/>
                    <a:gd name="connsiteX9" fmla="*/ 804053 w 2343296"/>
                    <a:gd name="connsiteY9" fmla="*/ 1517628 h 2377806"/>
                    <a:gd name="connsiteX10" fmla="*/ 2 w 2343296"/>
                    <a:gd name="connsiteY10" fmla="*/ 1035851 h 2377806"/>
                    <a:gd name="connsiteX11" fmla="*/ 0 w 2343296"/>
                    <a:gd name="connsiteY11" fmla="*/ 1035850 h 2377806"/>
                    <a:gd name="connsiteX0" fmla="*/ 0 w 2343296"/>
                    <a:gd name="connsiteY0" fmla="*/ 1035850 h 2377806"/>
                    <a:gd name="connsiteX1" fmla="*/ 375457 w 2343296"/>
                    <a:gd name="connsiteY1" fmla="*/ 268298 h 2377806"/>
                    <a:gd name="connsiteX2" fmla="*/ 857226 w 2343296"/>
                    <a:gd name="connsiteY2" fmla="*/ 0 h 2377806"/>
                    <a:gd name="connsiteX3" fmla="*/ 1410464 w 2343296"/>
                    <a:gd name="connsiteY3" fmla="*/ 268300 h 2377806"/>
                    <a:gd name="connsiteX4" fmla="*/ 1347770 w 2343296"/>
                    <a:gd name="connsiteY4" fmla="*/ 998504 h 2377806"/>
                    <a:gd name="connsiteX5" fmla="*/ 1857357 w 2343296"/>
                    <a:gd name="connsiteY5" fmla="*/ 1250143 h 2377806"/>
                    <a:gd name="connsiteX6" fmla="*/ 2124843 w 2343296"/>
                    <a:gd name="connsiteY6" fmla="*/ 1803405 h 2377806"/>
                    <a:gd name="connsiteX7" fmla="*/ 2179657 w 2343296"/>
                    <a:gd name="connsiteY7" fmla="*/ 2068500 h 2377806"/>
                    <a:gd name="connsiteX8" fmla="*/ 1143009 w 2343296"/>
                    <a:gd name="connsiteY8" fmla="*/ 2285994 h 2377806"/>
                    <a:gd name="connsiteX9" fmla="*/ 804053 w 2343296"/>
                    <a:gd name="connsiteY9" fmla="*/ 1517628 h 2377806"/>
                    <a:gd name="connsiteX10" fmla="*/ 2 w 2343296"/>
                    <a:gd name="connsiteY10" fmla="*/ 1035851 h 2377806"/>
                    <a:gd name="connsiteX11" fmla="*/ 0 w 2343296"/>
                    <a:gd name="connsiteY11" fmla="*/ 1035850 h 2377806"/>
                    <a:gd name="connsiteX0" fmla="*/ 71433 w 2414727"/>
                    <a:gd name="connsiteY0" fmla="*/ 1035851 h 2377806"/>
                    <a:gd name="connsiteX1" fmla="*/ 446888 w 2414727"/>
                    <a:gd name="connsiteY1" fmla="*/ 268298 h 2377806"/>
                    <a:gd name="connsiteX2" fmla="*/ 928657 w 2414727"/>
                    <a:gd name="connsiteY2" fmla="*/ 0 h 2377806"/>
                    <a:gd name="connsiteX3" fmla="*/ 1481895 w 2414727"/>
                    <a:gd name="connsiteY3" fmla="*/ 268300 h 2377806"/>
                    <a:gd name="connsiteX4" fmla="*/ 1419201 w 2414727"/>
                    <a:gd name="connsiteY4" fmla="*/ 998504 h 2377806"/>
                    <a:gd name="connsiteX5" fmla="*/ 1928788 w 2414727"/>
                    <a:gd name="connsiteY5" fmla="*/ 1250143 h 2377806"/>
                    <a:gd name="connsiteX6" fmla="*/ 2196274 w 2414727"/>
                    <a:gd name="connsiteY6" fmla="*/ 1803405 h 2377806"/>
                    <a:gd name="connsiteX7" fmla="*/ 2251088 w 2414727"/>
                    <a:gd name="connsiteY7" fmla="*/ 2068500 h 2377806"/>
                    <a:gd name="connsiteX8" fmla="*/ 1214440 w 2414727"/>
                    <a:gd name="connsiteY8" fmla="*/ 2285994 h 2377806"/>
                    <a:gd name="connsiteX9" fmla="*/ 875484 w 2414727"/>
                    <a:gd name="connsiteY9" fmla="*/ 1517628 h 2377806"/>
                    <a:gd name="connsiteX10" fmla="*/ 71433 w 2414727"/>
                    <a:gd name="connsiteY10" fmla="*/ 1035851 h 2377806"/>
                    <a:gd name="connsiteX0" fmla="*/ 71433 w 2271883"/>
                    <a:gd name="connsiteY0" fmla="*/ 1035851 h 2377806"/>
                    <a:gd name="connsiteX1" fmla="*/ 304044 w 2271883"/>
                    <a:gd name="connsiteY1" fmla="*/ 268298 h 2377806"/>
                    <a:gd name="connsiteX2" fmla="*/ 785813 w 2271883"/>
                    <a:gd name="connsiteY2" fmla="*/ 0 h 2377806"/>
                    <a:gd name="connsiteX3" fmla="*/ 1339051 w 2271883"/>
                    <a:gd name="connsiteY3" fmla="*/ 268300 h 2377806"/>
                    <a:gd name="connsiteX4" fmla="*/ 1276357 w 2271883"/>
                    <a:gd name="connsiteY4" fmla="*/ 998504 h 2377806"/>
                    <a:gd name="connsiteX5" fmla="*/ 1785944 w 2271883"/>
                    <a:gd name="connsiteY5" fmla="*/ 1250143 h 2377806"/>
                    <a:gd name="connsiteX6" fmla="*/ 2053430 w 2271883"/>
                    <a:gd name="connsiteY6" fmla="*/ 1803405 h 2377806"/>
                    <a:gd name="connsiteX7" fmla="*/ 2108244 w 2271883"/>
                    <a:gd name="connsiteY7" fmla="*/ 2068500 h 2377806"/>
                    <a:gd name="connsiteX8" fmla="*/ 1071596 w 2271883"/>
                    <a:gd name="connsiteY8" fmla="*/ 2285994 h 2377806"/>
                    <a:gd name="connsiteX9" fmla="*/ 732640 w 2271883"/>
                    <a:gd name="connsiteY9" fmla="*/ 1517628 h 2377806"/>
                    <a:gd name="connsiteX10" fmla="*/ 71433 w 2271883"/>
                    <a:gd name="connsiteY10" fmla="*/ 1035851 h 2377806"/>
                    <a:gd name="connsiteX0" fmla="*/ 71433 w 2227302"/>
                    <a:gd name="connsiteY0" fmla="*/ 1035851 h 2377806"/>
                    <a:gd name="connsiteX1" fmla="*/ 304044 w 2227302"/>
                    <a:gd name="connsiteY1" fmla="*/ 268298 h 2377806"/>
                    <a:gd name="connsiteX2" fmla="*/ 785813 w 2227302"/>
                    <a:gd name="connsiteY2" fmla="*/ 0 h 2377806"/>
                    <a:gd name="connsiteX3" fmla="*/ 1339051 w 2227302"/>
                    <a:gd name="connsiteY3" fmla="*/ 268300 h 2377806"/>
                    <a:gd name="connsiteX4" fmla="*/ 1276357 w 2227302"/>
                    <a:gd name="connsiteY4" fmla="*/ 998504 h 2377806"/>
                    <a:gd name="connsiteX5" fmla="*/ 1785944 w 2227302"/>
                    <a:gd name="connsiteY5" fmla="*/ 1250143 h 2377806"/>
                    <a:gd name="connsiteX6" fmla="*/ 2108244 w 2227302"/>
                    <a:gd name="connsiteY6" fmla="*/ 2068500 h 2377806"/>
                    <a:gd name="connsiteX7" fmla="*/ 1071596 w 2227302"/>
                    <a:gd name="connsiteY7" fmla="*/ 2285994 h 2377806"/>
                    <a:gd name="connsiteX8" fmla="*/ 732640 w 2227302"/>
                    <a:gd name="connsiteY8" fmla="*/ 1517628 h 2377806"/>
                    <a:gd name="connsiteX9" fmla="*/ 71433 w 2227302"/>
                    <a:gd name="connsiteY9" fmla="*/ 1035851 h 2377806"/>
                    <a:gd name="connsiteX0" fmla="*/ 71433 w 2227302"/>
                    <a:gd name="connsiteY0" fmla="*/ 1035851 h 2377806"/>
                    <a:gd name="connsiteX1" fmla="*/ 304044 w 2227302"/>
                    <a:gd name="connsiteY1" fmla="*/ 268298 h 2377806"/>
                    <a:gd name="connsiteX2" fmla="*/ 785813 w 2227302"/>
                    <a:gd name="connsiteY2" fmla="*/ 0 h 2377806"/>
                    <a:gd name="connsiteX3" fmla="*/ 1339051 w 2227302"/>
                    <a:gd name="connsiteY3" fmla="*/ 268300 h 2377806"/>
                    <a:gd name="connsiteX4" fmla="*/ 1276357 w 2227302"/>
                    <a:gd name="connsiteY4" fmla="*/ 998504 h 2377806"/>
                    <a:gd name="connsiteX5" fmla="*/ 1785944 w 2227302"/>
                    <a:gd name="connsiteY5" fmla="*/ 1250143 h 2377806"/>
                    <a:gd name="connsiteX6" fmla="*/ 2108244 w 2227302"/>
                    <a:gd name="connsiteY6" fmla="*/ 2068500 h 2377806"/>
                    <a:gd name="connsiteX7" fmla="*/ 1071596 w 2227302"/>
                    <a:gd name="connsiteY7" fmla="*/ 2285994 h 2377806"/>
                    <a:gd name="connsiteX8" fmla="*/ 732640 w 2227302"/>
                    <a:gd name="connsiteY8" fmla="*/ 1517628 h 2377806"/>
                    <a:gd name="connsiteX9" fmla="*/ 71433 w 2227302"/>
                    <a:gd name="connsiteY9" fmla="*/ 1035851 h 2377806"/>
                    <a:gd name="connsiteX0" fmla="*/ 71433 w 2227302"/>
                    <a:gd name="connsiteY0" fmla="*/ 1035851 h 2377806"/>
                    <a:gd name="connsiteX1" fmla="*/ 304044 w 2227302"/>
                    <a:gd name="connsiteY1" fmla="*/ 268298 h 2377806"/>
                    <a:gd name="connsiteX2" fmla="*/ 785813 w 2227302"/>
                    <a:gd name="connsiteY2" fmla="*/ 0 h 2377806"/>
                    <a:gd name="connsiteX3" fmla="*/ 1339051 w 2227302"/>
                    <a:gd name="connsiteY3" fmla="*/ 268300 h 2377806"/>
                    <a:gd name="connsiteX4" fmla="*/ 919135 w 2227302"/>
                    <a:gd name="connsiteY4" fmla="*/ 998504 h 2377806"/>
                    <a:gd name="connsiteX5" fmla="*/ 1785944 w 2227302"/>
                    <a:gd name="connsiteY5" fmla="*/ 1250143 h 2377806"/>
                    <a:gd name="connsiteX6" fmla="*/ 2108244 w 2227302"/>
                    <a:gd name="connsiteY6" fmla="*/ 2068500 h 2377806"/>
                    <a:gd name="connsiteX7" fmla="*/ 1071596 w 2227302"/>
                    <a:gd name="connsiteY7" fmla="*/ 2285994 h 2377806"/>
                    <a:gd name="connsiteX8" fmla="*/ 732640 w 2227302"/>
                    <a:gd name="connsiteY8" fmla="*/ 1517628 h 2377806"/>
                    <a:gd name="connsiteX9" fmla="*/ 71433 w 2227302"/>
                    <a:gd name="connsiteY9" fmla="*/ 1035851 h 2377806"/>
                    <a:gd name="connsiteX0" fmla="*/ 71433 w 2227302"/>
                    <a:gd name="connsiteY0" fmla="*/ 1071566 h 2413521"/>
                    <a:gd name="connsiteX1" fmla="*/ 304044 w 2227302"/>
                    <a:gd name="connsiteY1" fmla="*/ 304013 h 2413521"/>
                    <a:gd name="connsiteX2" fmla="*/ 785813 w 2227302"/>
                    <a:gd name="connsiteY2" fmla="*/ 35715 h 2413521"/>
                    <a:gd name="connsiteX3" fmla="*/ 1196143 w 2227302"/>
                    <a:gd name="connsiteY3" fmla="*/ 518305 h 2413521"/>
                    <a:gd name="connsiteX4" fmla="*/ 919135 w 2227302"/>
                    <a:gd name="connsiteY4" fmla="*/ 1034219 h 2413521"/>
                    <a:gd name="connsiteX5" fmla="*/ 1785944 w 2227302"/>
                    <a:gd name="connsiteY5" fmla="*/ 1285858 h 2413521"/>
                    <a:gd name="connsiteX6" fmla="*/ 2108244 w 2227302"/>
                    <a:gd name="connsiteY6" fmla="*/ 2104215 h 2413521"/>
                    <a:gd name="connsiteX7" fmla="*/ 1071596 w 2227302"/>
                    <a:gd name="connsiteY7" fmla="*/ 2321709 h 2413521"/>
                    <a:gd name="connsiteX8" fmla="*/ 732640 w 2227302"/>
                    <a:gd name="connsiteY8" fmla="*/ 1553343 h 2413521"/>
                    <a:gd name="connsiteX9" fmla="*/ 71433 w 2227302"/>
                    <a:gd name="connsiteY9" fmla="*/ 1071566 h 2413521"/>
                    <a:gd name="connsiteX0" fmla="*/ 71433 w 2227302"/>
                    <a:gd name="connsiteY0" fmla="*/ 1047757 h 2389712"/>
                    <a:gd name="connsiteX1" fmla="*/ 446888 w 2227302"/>
                    <a:gd name="connsiteY1" fmla="*/ 565932 h 2389712"/>
                    <a:gd name="connsiteX2" fmla="*/ 785813 w 2227302"/>
                    <a:gd name="connsiteY2" fmla="*/ 11906 h 2389712"/>
                    <a:gd name="connsiteX3" fmla="*/ 1196143 w 2227302"/>
                    <a:gd name="connsiteY3" fmla="*/ 494496 h 2389712"/>
                    <a:gd name="connsiteX4" fmla="*/ 919135 w 2227302"/>
                    <a:gd name="connsiteY4" fmla="*/ 1010410 h 2389712"/>
                    <a:gd name="connsiteX5" fmla="*/ 1785944 w 2227302"/>
                    <a:gd name="connsiteY5" fmla="*/ 1262049 h 2389712"/>
                    <a:gd name="connsiteX6" fmla="*/ 2108244 w 2227302"/>
                    <a:gd name="connsiteY6" fmla="*/ 2080406 h 2389712"/>
                    <a:gd name="connsiteX7" fmla="*/ 1071596 w 2227302"/>
                    <a:gd name="connsiteY7" fmla="*/ 2297900 h 2389712"/>
                    <a:gd name="connsiteX8" fmla="*/ 732640 w 2227302"/>
                    <a:gd name="connsiteY8" fmla="*/ 1529534 h 2389712"/>
                    <a:gd name="connsiteX9" fmla="*/ 71433 w 2227302"/>
                    <a:gd name="connsiteY9" fmla="*/ 1047757 h 2389712"/>
                    <a:gd name="connsiteX0" fmla="*/ 71433 w 2227302"/>
                    <a:gd name="connsiteY0" fmla="*/ 1047757 h 2389712"/>
                    <a:gd name="connsiteX1" fmla="*/ 446888 w 2227302"/>
                    <a:gd name="connsiteY1" fmla="*/ 565932 h 2389712"/>
                    <a:gd name="connsiteX2" fmla="*/ 642905 w 2227302"/>
                    <a:gd name="connsiteY2" fmla="*/ 11906 h 2389712"/>
                    <a:gd name="connsiteX3" fmla="*/ 1196143 w 2227302"/>
                    <a:gd name="connsiteY3" fmla="*/ 494496 h 2389712"/>
                    <a:gd name="connsiteX4" fmla="*/ 919135 w 2227302"/>
                    <a:gd name="connsiteY4" fmla="*/ 1010410 h 2389712"/>
                    <a:gd name="connsiteX5" fmla="*/ 1785944 w 2227302"/>
                    <a:gd name="connsiteY5" fmla="*/ 1262049 h 2389712"/>
                    <a:gd name="connsiteX6" fmla="*/ 2108244 w 2227302"/>
                    <a:gd name="connsiteY6" fmla="*/ 2080406 h 2389712"/>
                    <a:gd name="connsiteX7" fmla="*/ 1071596 w 2227302"/>
                    <a:gd name="connsiteY7" fmla="*/ 2297900 h 2389712"/>
                    <a:gd name="connsiteX8" fmla="*/ 732640 w 2227302"/>
                    <a:gd name="connsiteY8" fmla="*/ 1529534 h 2389712"/>
                    <a:gd name="connsiteX9" fmla="*/ 71433 w 2227302"/>
                    <a:gd name="connsiteY9" fmla="*/ 1047757 h 2389712"/>
                    <a:gd name="connsiteX0" fmla="*/ 71433 w 2227302"/>
                    <a:gd name="connsiteY0" fmla="*/ 1047757 h 2389712"/>
                    <a:gd name="connsiteX1" fmla="*/ 446888 w 2227302"/>
                    <a:gd name="connsiteY1" fmla="*/ 565932 h 2389712"/>
                    <a:gd name="connsiteX2" fmla="*/ 642905 w 2227302"/>
                    <a:gd name="connsiteY2" fmla="*/ 11906 h 2389712"/>
                    <a:gd name="connsiteX3" fmla="*/ 1196143 w 2227302"/>
                    <a:gd name="connsiteY3" fmla="*/ 494496 h 2389712"/>
                    <a:gd name="connsiteX4" fmla="*/ 919135 w 2227302"/>
                    <a:gd name="connsiteY4" fmla="*/ 1010410 h 2389712"/>
                    <a:gd name="connsiteX5" fmla="*/ 1785944 w 2227302"/>
                    <a:gd name="connsiteY5" fmla="*/ 1262049 h 2389712"/>
                    <a:gd name="connsiteX6" fmla="*/ 2108244 w 2227302"/>
                    <a:gd name="connsiteY6" fmla="*/ 2080406 h 2389712"/>
                    <a:gd name="connsiteX7" fmla="*/ 1071596 w 2227302"/>
                    <a:gd name="connsiteY7" fmla="*/ 2297900 h 2389712"/>
                    <a:gd name="connsiteX8" fmla="*/ 732640 w 2227302"/>
                    <a:gd name="connsiteY8" fmla="*/ 1529534 h 2389712"/>
                    <a:gd name="connsiteX9" fmla="*/ 371497 w 2227302"/>
                    <a:gd name="connsiteY9" fmla="*/ 1151333 h 2389712"/>
                    <a:gd name="connsiteX10" fmla="*/ 71433 w 2227302"/>
                    <a:gd name="connsiteY10" fmla="*/ 1047757 h 2389712"/>
                    <a:gd name="connsiteX0" fmla="*/ 71433 w 2233649"/>
                    <a:gd name="connsiteY0" fmla="*/ 1047757 h 2389712"/>
                    <a:gd name="connsiteX1" fmla="*/ 446888 w 2233649"/>
                    <a:gd name="connsiteY1" fmla="*/ 565932 h 2389712"/>
                    <a:gd name="connsiteX2" fmla="*/ 642905 w 2233649"/>
                    <a:gd name="connsiteY2" fmla="*/ 11906 h 2389712"/>
                    <a:gd name="connsiteX3" fmla="*/ 1196143 w 2233649"/>
                    <a:gd name="connsiteY3" fmla="*/ 494496 h 2389712"/>
                    <a:gd name="connsiteX4" fmla="*/ 919135 w 2233649"/>
                    <a:gd name="connsiteY4" fmla="*/ 1010410 h 2389712"/>
                    <a:gd name="connsiteX5" fmla="*/ 1785944 w 2233649"/>
                    <a:gd name="connsiteY5" fmla="*/ 1262049 h 2389712"/>
                    <a:gd name="connsiteX6" fmla="*/ 1824026 w 2233649"/>
                    <a:gd name="connsiteY6" fmla="*/ 1603796 h 2389712"/>
                    <a:gd name="connsiteX7" fmla="*/ 2108244 w 2233649"/>
                    <a:gd name="connsiteY7" fmla="*/ 2080406 h 2389712"/>
                    <a:gd name="connsiteX8" fmla="*/ 1071596 w 2233649"/>
                    <a:gd name="connsiteY8" fmla="*/ 2297900 h 2389712"/>
                    <a:gd name="connsiteX9" fmla="*/ 732640 w 2233649"/>
                    <a:gd name="connsiteY9" fmla="*/ 1529534 h 2389712"/>
                    <a:gd name="connsiteX10" fmla="*/ 371497 w 2233649"/>
                    <a:gd name="connsiteY10" fmla="*/ 1151333 h 2389712"/>
                    <a:gd name="connsiteX11" fmla="*/ 71433 w 2233649"/>
                    <a:gd name="connsiteY11" fmla="*/ 1047757 h 2389712"/>
                    <a:gd name="connsiteX0" fmla="*/ 71433 w 2233649"/>
                    <a:gd name="connsiteY0" fmla="*/ 1047757 h 2389712"/>
                    <a:gd name="connsiteX1" fmla="*/ 446888 w 2233649"/>
                    <a:gd name="connsiteY1" fmla="*/ 565932 h 2389712"/>
                    <a:gd name="connsiteX2" fmla="*/ 642905 w 2233649"/>
                    <a:gd name="connsiteY2" fmla="*/ 11906 h 2389712"/>
                    <a:gd name="connsiteX3" fmla="*/ 1196143 w 2233649"/>
                    <a:gd name="connsiteY3" fmla="*/ 494496 h 2389712"/>
                    <a:gd name="connsiteX4" fmla="*/ 919135 w 2233649"/>
                    <a:gd name="connsiteY4" fmla="*/ 1010410 h 2389712"/>
                    <a:gd name="connsiteX5" fmla="*/ 1785944 w 2233649"/>
                    <a:gd name="connsiteY5" fmla="*/ 1262049 h 2389712"/>
                    <a:gd name="connsiteX6" fmla="*/ 1824026 w 2233649"/>
                    <a:gd name="connsiteY6" fmla="*/ 1603796 h 2389712"/>
                    <a:gd name="connsiteX7" fmla="*/ 2108244 w 2233649"/>
                    <a:gd name="connsiteY7" fmla="*/ 2080406 h 2389712"/>
                    <a:gd name="connsiteX8" fmla="*/ 1071596 w 2233649"/>
                    <a:gd name="connsiteY8" fmla="*/ 2297900 h 2389712"/>
                    <a:gd name="connsiteX9" fmla="*/ 732640 w 2233649"/>
                    <a:gd name="connsiteY9" fmla="*/ 1529534 h 2389712"/>
                    <a:gd name="connsiteX10" fmla="*/ 514341 w 2233649"/>
                    <a:gd name="connsiteY10" fmla="*/ 1151333 h 2389712"/>
                    <a:gd name="connsiteX11" fmla="*/ 71433 w 2233649"/>
                    <a:gd name="connsiteY11" fmla="*/ 1047757 h 2389712"/>
                    <a:gd name="connsiteX0" fmla="*/ 71433 w 2233649"/>
                    <a:gd name="connsiteY0" fmla="*/ 1047757 h 2389712"/>
                    <a:gd name="connsiteX1" fmla="*/ 446888 w 2233649"/>
                    <a:gd name="connsiteY1" fmla="*/ 565932 h 2389712"/>
                    <a:gd name="connsiteX2" fmla="*/ 642905 w 2233649"/>
                    <a:gd name="connsiteY2" fmla="*/ 11906 h 2389712"/>
                    <a:gd name="connsiteX3" fmla="*/ 1196143 w 2233649"/>
                    <a:gd name="connsiteY3" fmla="*/ 494496 h 2389712"/>
                    <a:gd name="connsiteX4" fmla="*/ 919135 w 2233649"/>
                    <a:gd name="connsiteY4" fmla="*/ 1010410 h 2389712"/>
                    <a:gd name="connsiteX5" fmla="*/ 1785944 w 2233649"/>
                    <a:gd name="connsiteY5" fmla="*/ 1262049 h 2389712"/>
                    <a:gd name="connsiteX6" fmla="*/ 1824026 w 2233649"/>
                    <a:gd name="connsiteY6" fmla="*/ 1603796 h 2389712"/>
                    <a:gd name="connsiteX7" fmla="*/ 2108244 w 2233649"/>
                    <a:gd name="connsiteY7" fmla="*/ 2080406 h 2389712"/>
                    <a:gd name="connsiteX8" fmla="*/ 1071596 w 2233649"/>
                    <a:gd name="connsiteY8" fmla="*/ 2297900 h 2389712"/>
                    <a:gd name="connsiteX9" fmla="*/ 875484 w 2233649"/>
                    <a:gd name="connsiteY9" fmla="*/ 1529534 h 2389712"/>
                    <a:gd name="connsiteX10" fmla="*/ 514341 w 2233649"/>
                    <a:gd name="connsiteY10" fmla="*/ 1151333 h 2389712"/>
                    <a:gd name="connsiteX11" fmla="*/ 71433 w 2233649"/>
                    <a:gd name="connsiteY11" fmla="*/ 1047757 h 2389712"/>
                    <a:gd name="connsiteX0" fmla="*/ 71433 w 2233649"/>
                    <a:gd name="connsiteY0" fmla="*/ 1047757 h 2389712"/>
                    <a:gd name="connsiteX1" fmla="*/ 446888 w 2233649"/>
                    <a:gd name="connsiteY1" fmla="*/ 565932 h 2389712"/>
                    <a:gd name="connsiteX2" fmla="*/ 642905 w 2233649"/>
                    <a:gd name="connsiteY2" fmla="*/ 11906 h 2389712"/>
                    <a:gd name="connsiteX3" fmla="*/ 1196143 w 2233649"/>
                    <a:gd name="connsiteY3" fmla="*/ 494496 h 2389712"/>
                    <a:gd name="connsiteX4" fmla="*/ 919135 w 2233649"/>
                    <a:gd name="connsiteY4" fmla="*/ 1010410 h 2389712"/>
                    <a:gd name="connsiteX5" fmla="*/ 1785944 w 2233649"/>
                    <a:gd name="connsiteY5" fmla="*/ 1262049 h 2389712"/>
                    <a:gd name="connsiteX6" fmla="*/ 1824026 w 2233649"/>
                    <a:gd name="connsiteY6" fmla="*/ 1603796 h 2389712"/>
                    <a:gd name="connsiteX7" fmla="*/ 2108244 w 2233649"/>
                    <a:gd name="connsiteY7" fmla="*/ 2080406 h 2389712"/>
                    <a:gd name="connsiteX8" fmla="*/ 1071596 w 2233649"/>
                    <a:gd name="connsiteY8" fmla="*/ 2297900 h 2389712"/>
                    <a:gd name="connsiteX9" fmla="*/ 875484 w 2233649"/>
                    <a:gd name="connsiteY9" fmla="*/ 1529534 h 2389712"/>
                    <a:gd name="connsiteX10" fmla="*/ 514341 w 2233649"/>
                    <a:gd name="connsiteY10" fmla="*/ 1151333 h 2389712"/>
                    <a:gd name="connsiteX11" fmla="*/ 71433 w 2233649"/>
                    <a:gd name="connsiteY11" fmla="*/ 1047757 h 2389712"/>
                    <a:gd name="connsiteX0" fmla="*/ 71433 w 2233649"/>
                    <a:gd name="connsiteY0" fmla="*/ 1047757 h 2389712"/>
                    <a:gd name="connsiteX1" fmla="*/ 446888 w 2233649"/>
                    <a:gd name="connsiteY1" fmla="*/ 565932 h 2389712"/>
                    <a:gd name="connsiteX2" fmla="*/ 642905 w 2233649"/>
                    <a:gd name="connsiteY2" fmla="*/ 11906 h 2389712"/>
                    <a:gd name="connsiteX3" fmla="*/ 1196143 w 2233649"/>
                    <a:gd name="connsiteY3" fmla="*/ 494496 h 2389712"/>
                    <a:gd name="connsiteX4" fmla="*/ 919135 w 2233649"/>
                    <a:gd name="connsiteY4" fmla="*/ 1010410 h 2389712"/>
                    <a:gd name="connsiteX5" fmla="*/ 1785944 w 2233649"/>
                    <a:gd name="connsiteY5" fmla="*/ 1262049 h 2389712"/>
                    <a:gd name="connsiteX6" fmla="*/ 1824026 w 2233649"/>
                    <a:gd name="connsiteY6" fmla="*/ 1603796 h 2389712"/>
                    <a:gd name="connsiteX7" fmla="*/ 2108244 w 2233649"/>
                    <a:gd name="connsiteY7" fmla="*/ 2080406 h 2389712"/>
                    <a:gd name="connsiteX8" fmla="*/ 1071596 w 2233649"/>
                    <a:gd name="connsiteY8" fmla="*/ 2297900 h 2389712"/>
                    <a:gd name="connsiteX9" fmla="*/ 875484 w 2233649"/>
                    <a:gd name="connsiteY9" fmla="*/ 1529534 h 2389712"/>
                    <a:gd name="connsiteX10" fmla="*/ 581014 w 2233649"/>
                    <a:gd name="connsiteY10" fmla="*/ 1346621 h 2389712"/>
                    <a:gd name="connsiteX11" fmla="*/ 514341 w 2233649"/>
                    <a:gd name="connsiteY11" fmla="*/ 1151333 h 2389712"/>
                    <a:gd name="connsiteX12" fmla="*/ 71433 w 2233649"/>
                    <a:gd name="connsiteY12" fmla="*/ 1047757 h 2389712"/>
                    <a:gd name="connsiteX0" fmla="*/ 71433 w 2233649"/>
                    <a:gd name="connsiteY0" fmla="*/ 1047757 h 2365903"/>
                    <a:gd name="connsiteX1" fmla="*/ 446888 w 2233649"/>
                    <a:gd name="connsiteY1" fmla="*/ 565932 h 2365903"/>
                    <a:gd name="connsiteX2" fmla="*/ 642905 w 2233649"/>
                    <a:gd name="connsiteY2" fmla="*/ 11906 h 2365903"/>
                    <a:gd name="connsiteX3" fmla="*/ 1196143 w 2233649"/>
                    <a:gd name="connsiteY3" fmla="*/ 494496 h 2365903"/>
                    <a:gd name="connsiteX4" fmla="*/ 919135 w 2233649"/>
                    <a:gd name="connsiteY4" fmla="*/ 1010410 h 2365903"/>
                    <a:gd name="connsiteX5" fmla="*/ 1785944 w 2233649"/>
                    <a:gd name="connsiteY5" fmla="*/ 1262049 h 2365903"/>
                    <a:gd name="connsiteX6" fmla="*/ 1824026 w 2233649"/>
                    <a:gd name="connsiteY6" fmla="*/ 1603796 h 2365903"/>
                    <a:gd name="connsiteX7" fmla="*/ 2108244 w 2233649"/>
                    <a:gd name="connsiteY7" fmla="*/ 2080406 h 2365903"/>
                    <a:gd name="connsiteX8" fmla="*/ 1071596 w 2233649"/>
                    <a:gd name="connsiteY8" fmla="*/ 2297900 h 2365903"/>
                    <a:gd name="connsiteX9" fmla="*/ 875484 w 2233649"/>
                    <a:gd name="connsiteY9" fmla="*/ 1672386 h 2365903"/>
                    <a:gd name="connsiteX10" fmla="*/ 581014 w 2233649"/>
                    <a:gd name="connsiteY10" fmla="*/ 1346621 h 2365903"/>
                    <a:gd name="connsiteX11" fmla="*/ 514341 w 2233649"/>
                    <a:gd name="connsiteY11" fmla="*/ 1151333 h 2365903"/>
                    <a:gd name="connsiteX12" fmla="*/ 71433 w 2233649"/>
                    <a:gd name="connsiteY12" fmla="*/ 1047757 h 2365903"/>
                    <a:gd name="connsiteX0" fmla="*/ 71433 w 2233649"/>
                    <a:gd name="connsiteY0" fmla="*/ 1047757 h 2365903"/>
                    <a:gd name="connsiteX1" fmla="*/ 446888 w 2233649"/>
                    <a:gd name="connsiteY1" fmla="*/ 565932 h 2365903"/>
                    <a:gd name="connsiteX2" fmla="*/ 642905 w 2233649"/>
                    <a:gd name="connsiteY2" fmla="*/ 11906 h 2365903"/>
                    <a:gd name="connsiteX3" fmla="*/ 1196143 w 2233649"/>
                    <a:gd name="connsiteY3" fmla="*/ 494496 h 2365903"/>
                    <a:gd name="connsiteX4" fmla="*/ 919135 w 2233649"/>
                    <a:gd name="connsiteY4" fmla="*/ 1010410 h 2365903"/>
                    <a:gd name="connsiteX5" fmla="*/ 1785944 w 2233649"/>
                    <a:gd name="connsiteY5" fmla="*/ 1262049 h 2365903"/>
                    <a:gd name="connsiteX6" fmla="*/ 1824026 w 2233649"/>
                    <a:gd name="connsiteY6" fmla="*/ 1603796 h 2365903"/>
                    <a:gd name="connsiteX7" fmla="*/ 2108244 w 2233649"/>
                    <a:gd name="connsiteY7" fmla="*/ 2080406 h 2365903"/>
                    <a:gd name="connsiteX8" fmla="*/ 1071596 w 2233649"/>
                    <a:gd name="connsiteY8" fmla="*/ 2297900 h 2365903"/>
                    <a:gd name="connsiteX9" fmla="*/ 875484 w 2233649"/>
                    <a:gd name="connsiteY9" fmla="*/ 1672386 h 2365903"/>
                    <a:gd name="connsiteX10" fmla="*/ 581014 w 2233649"/>
                    <a:gd name="connsiteY10" fmla="*/ 1346621 h 2365903"/>
                    <a:gd name="connsiteX11" fmla="*/ 371433 w 2233649"/>
                    <a:gd name="connsiteY11" fmla="*/ 1151333 h 2365903"/>
                    <a:gd name="connsiteX12" fmla="*/ 71433 w 2233649"/>
                    <a:gd name="connsiteY12" fmla="*/ 1047757 h 2365903"/>
                    <a:gd name="connsiteX0" fmla="*/ 71433 w 2233649"/>
                    <a:gd name="connsiteY0" fmla="*/ 1047757 h 2365903"/>
                    <a:gd name="connsiteX1" fmla="*/ 446888 w 2233649"/>
                    <a:gd name="connsiteY1" fmla="*/ 565932 h 2365903"/>
                    <a:gd name="connsiteX2" fmla="*/ 642905 w 2233649"/>
                    <a:gd name="connsiteY2" fmla="*/ 11906 h 2365903"/>
                    <a:gd name="connsiteX3" fmla="*/ 1196143 w 2233649"/>
                    <a:gd name="connsiteY3" fmla="*/ 494496 h 2365903"/>
                    <a:gd name="connsiteX4" fmla="*/ 919135 w 2233649"/>
                    <a:gd name="connsiteY4" fmla="*/ 867510 h 2365903"/>
                    <a:gd name="connsiteX5" fmla="*/ 1785944 w 2233649"/>
                    <a:gd name="connsiteY5" fmla="*/ 1262049 h 2365903"/>
                    <a:gd name="connsiteX6" fmla="*/ 1824026 w 2233649"/>
                    <a:gd name="connsiteY6" fmla="*/ 1603796 h 2365903"/>
                    <a:gd name="connsiteX7" fmla="*/ 2108244 w 2233649"/>
                    <a:gd name="connsiteY7" fmla="*/ 2080406 h 2365903"/>
                    <a:gd name="connsiteX8" fmla="*/ 1071596 w 2233649"/>
                    <a:gd name="connsiteY8" fmla="*/ 2297900 h 2365903"/>
                    <a:gd name="connsiteX9" fmla="*/ 875484 w 2233649"/>
                    <a:gd name="connsiteY9" fmla="*/ 1672386 h 2365903"/>
                    <a:gd name="connsiteX10" fmla="*/ 581014 w 2233649"/>
                    <a:gd name="connsiteY10" fmla="*/ 1346621 h 2365903"/>
                    <a:gd name="connsiteX11" fmla="*/ 371433 w 2233649"/>
                    <a:gd name="connsiteY11" fmla="*/ 1151333 h 2365903"/>
                    <a:gd name="connsiteX12" fmla="*/ 71433 w 2233649"/>
                    <a:gd name="connsiteY12" fmla="*/ 1047757 h 2365903"/>
                    <a:gd name="connsiteX0" fmla="*/ 71433 w 2233649"/>
                    <a:gd name="connsiteY0" fmla="*/ 1047757 h 2365903"/>
                    <a:gd name="connsiteX1" fmla="*/ 446888 w 2233649"/>
                    <a:gd name="connsiteY1" fmla="*/ 565932 h 2365903"/>
                    <a:gd name="connsiteX2" fmla="*/ 642905 w 2233649"/>
                    <a:gd name="connsiteY2" fmla="*/ 11906 h 2365903"/>
                    <a:gd name="connsiteX3" fmla="*/ 1196143 w 2233649"/>
                    <a:gd name="connsiteY3" fmla="*/ 494496 h 2365903"/>
                    <a:gd name="connsiteX4" fmla="*/ 919135 w 2233649"/>
                    <a:gd name="connsiteY4" fmla="*/ 867510 h 2365903"/>
                    <a:gd name="connsiteX5" fmla="*/ 1785944 w 2233649"/>
                    <a:gd name="connsiteY5" fmla="*/ 1262049 h 2365903"/>
                    <a:gd name="connsiteX6" fmla="*/ 1824026 w 2233649"/>
                    <a:gd name="connsiteY6" fmla="*/ 1603796 h 2365903"/>
                    <a:gd name="connsiteX7" fmla="*/ 2108244 w 2233649"/>
                    <a:gd name="connsiteY7" fmla="*/ 2080406 h 2365903"/>
                    <a:gd name="connsiteX8" fmla="*/ 1071596 w 2233649"/>
                    <a:gd name="connsiteY8" fmla="*/ 2297900 h 2365903"/>
                    <a:gd name="connsiteX9" fmla="*/ 875484 w 2233649"/>
                    <a:gd name="connsiteY9" fmla="*/ 1672386 h 2365903"/>
                    <a:gd name="connsiteX10" fmla="*/ 581014 w 2233649"/>
                    <a:gd name="connsiteY10" fmla="*/ 1346621 h 2365903"/>
                    <a:gd name="connsiteX11" fmla="*/ 371433 w 2233649"/>
                    <a:gd name="connsiteY11" fmla="*/ 1151333 h 2365903"/>
                    <a:gd name="connsiteX12" fmla="*/ 71433 w 2233649"/>
                    <a:gd name="connsiteY12" fmla="*/ 1047757 h 2365903"/>
                    <a:gd name="connsiteX0" fmla="*/ 71433 w 2233649"/>
                    <a:gd name="connsiteY0" fmla="*/ 1047757 h 2365903"/>
                    <a:gd name="connsiteX1" fmla="*/ 446888 w 2233649"/>
                    <a:gd name="connsiteY1" fmla="*/ 565932 h 2365903"/>
                    <a:gd name="connsiteX2" fmla="*/ 642905 w 2233649"/>
                    <a:gd name="connsiteY2" fmla="*/ 11906 h 2365903"/>
                    <a:gd name="connsiteX3" fmla="*/ 1196143 w 2233649"/>
                    <a:gd name="connsiteY3" fmla="*/ 494496 h 2365903"/>
                    <a:gd name="connsiteX4" fmla="*/ 919135 w 2233649"/>
                    <a:gd name="connsiteY4" fmla="*/ 867510 h 2365903"/>
                    <a:gd name="connsiteX5" fmla="*/ 1785944 w 2233649"/>
                    <a:gd name="connsiteY5" fmla="*/ 1262049 h 2365903"/>
                    <a:gd name="connsiteX6" fmla="*/ 1824026 w 2233649"/>
                    <a:gd name="connsiteY6" fmla="*/ 1603796 h 2365903"/>
                    <a:gd name="connsiteX7" fmla="*/ 2108244 w 2233649"/>
                    <a:gd name="connsiteY7" fmla="*/ 2080406 h 2365903"/>
                    <a:gd name="connsiteX8" fmla="*/ 1071596 w 2233649"/>
                    <a:gd name="connsiteY8" fmla="*/ 2297900 h 2365903"/>
                    <a:gd name="connsiteX9" fmla="*/ 875484 w 2233649"/>
                    <a:gd name="connsiteY9" fmla="*/ 1672386 h 2365903"/>
                    <a:gd name="connsiteX10" fmla="*/ 581014 w 2233649"/>
                    <a:gd name="connsiteY10" fmla="*/ 1489473 h 2365903"/>
                    <a:gd name="connsiteX11" fmla="*/ 371433 w 2233649"/>
                    <a:gd name="connsiteY11" fmla="*/ 1151333 h 2365903"/>
                    <a:gd name="connsiteX12" fmla="*/ 71433 w 2233649"/>
                    <a:gd name="connsiteY12" fmla="*/ 1047757 h 2365903"/>
                    <a:gd name="connsiteX0" fmla="*/ 71433 w 2233649"/>
                    <a:gd name="connsiteY0" fmla="*/ 1047757 h 2389720"/>
                    <a:gd name="connsiteX1" fmla="*/ 446888 w 2233649"/>
                    <a:gd name="connsiteY1" fmla="*/ 565932 h 2389720"/>
                    <a:gd name="connsiteX2" fmla="*/ 642905 w 2233649"/>
                    <a:gd name="connsiteY2" fmla="*/ 11906 h 2389720"/>
                    <a:gd name="connsiteX3" fmla="*/ 1196143 w 2233649"/>
                    <a:gd name="connsiteY3" fmla="*/ 494496 h 2389720"/>
                    <a:gd name="connsiteX4" fmla="*/ 919135 w 2233649"/>
                    <a:gd name="connsiteY4" fmla="*/ 867510 h 2389720"/>
                    <a:gd name="connsiteX5" fmla="*/ 1785944 w 2233649"/>
                    <a:gd name="connsiteY5" fmla="*/ 1262049 h 2389720"/>
                    <a:gd name="connsiteX6" fmla="*/ 1824026 w 2233649"/>
                    <a:gd name="connsiteY6" fmla="*/ 1603796 h 2389720"/>
                    <a:gd name="connsiteX7" fmla="*/ 2108244 w 2233649"/>
                    <a:gd name="connsiteY7" fmla="*/ 2080406 h 2389720"/>
                    <a:gd name="connsiteX8" fmla="*/ 1071596 w 2233649"/>
                    <a:gd name="connsiteY8" fmla="*/ 2297900 h 2389720"/>
                    <a:gd name="connsiteX9" fmla="*/ 875484 w 2233649"/>
                    <a:gd name="connsiteY9" fmla="*/ 1529486 h 2389720"/>
                    <a:gd name="connsiteX10" fmla="*/ 581014 w 2233649"/>
                    <a:gd name="connsiteY10" fmla="*/ 1489473 h 2389720"/>
                    <a:gd name="connsiteX11" fmla="*/ 371433 w 2233649"/>
                    <a:gd name="connsiteY11" fmla="*/ 1151333 h 2389720"/>
                    <a:gd name="connsiteX12" fmla="*/ 71433 w 2233649"/>
                    <a:gd name="connsiteY12" fmla="*/ 1047757 h 2389720"/>
                    <a:gd name="connsiteX0" fmla="*/ 71433 w 2233649"/>
                    <a:gd name="connsiteY0" fmla="*/ 1047757 h 2389720"/>
                    <a:gd name="connsiteX1" fmla="*/ 446888 w 2233649"/>
                    <a:gd name="connsiteY1" fmla="*/ 565932 h 2389720"/>
                    <a:gd name="connsiteX2" fmla="*/ 642905 w 2233649"/>
                    <a:gd name="connsiteY2" fmla="*/ 11906 h 2389720"/>
                    <a:gd name="connsiteX3" fmla="*/ 1196143 w 2233649"/>
                    <a:gd name="connsiteY3" fmla="*/ 494496 h 2389720"/>
                    <a:gd name="connsiteX4" fmla="*/ 919135 w 2233649"/>
                    <a:gd name="connsiteY4" fmla="*/ 867510 h 2389720"/>
                    <a:gd name="connsiteX5" fmla="*/ 1785944 w 2233649"/>
                    <a:gd name="connsiteY5" fmla="*/ 1262049 h 2389720"/>
                    <a:gd name="connsiteX6" fmla="*/ 1824026 w 2233649"/>
                    <a:gd name="connsiteY6" fmla="*/ 1603796 h 2389720"/>
                    <a:gd name="connsiteX7" fmla="*/ 2108244 w 2233649"/>
                    <a:gd name="connsiteY7" fmla="*/ 2080406 h 2389720"/>
                    <a:gd name="connsiteX8" fmla="*/ 1071596 w 2233649"/>
                    <a:gd name="connsiteY8" fmla="*/ 2297900 h 2389720"/>
                    <a:gd name="connsiteX9" fmla="*/ 1232642 w 2233649"/>
                    <a:gd name="connsiteY9" fmla="*/ 1529486 h 2389720"/>
                    <a:gd name="connsiteX10" fmla="*/ 581014 w 2233649"/>
                    <a:gd name="connsiteY10" fmla="*/ 1489473 h 2389720"/>
                    <a:gd name="connsiteX11" fmla="*/ 371433 w 2233649"/>
                    <a:gd name="connsiteY11" fmla="*/ 1151333 h 2389720"/>
                    <a:gd name="connsiteX12" fmla="*/ 71433 w 2233649"/>
                    <a:gd name="connsiteY12" fmla="*/ 1047757 h 2389720"/>
                    <a:gd name="connsiteX0" fmla="*/ 71433 w 2233649"/>
                    <a:gd name="connsiteY0" fmla="*/ 1047757 h 2321773"/>
                    <a:gd name="connsiteX1" fmla="*/ 446888 w 2233649"/>
                    <a:gd name="connsiteY1" fmla="*/ 565932 h 2321773"/>
                    <a:gd name="connsiteX2" fmla="*/ 642905 w 2233649"/>
                    <a:gd name="connsiteY2" fmla="*/ 11906 h 2321773"/>
                    <a:gd name="connsiteX3" fmla="*/ 1196143 w 2233649"/>
                    <a:gd name="connsiteY3" fmla="*/ 494496 h 2321773"/>
                    <a:gd name="connsiteX4" fmla="*/ 919135 w 2233649"/>
                    <a:gd name="connsiteY4" fmla="*/ 867510 h 2321773"/>
                    <a:gd name="connsiteX5" fmla="*/ 1785944 w 2233649"/>
                    <a:gd name="connsiteY5" fmla="*/ 1262049 h 2321773"/>
                    <a:gd name="connsiteX6" fmla="*/ 1824026 w 2233649"/>
                    <a:gd name="connsiteY6" fmla="*/ 1603796 h 2321773"/>
                    <a:gd name="connsiteX7" fmla="*/ 2108244 w 2233649"/>
                    <a:gd name="connsiteY7" fmla="*/ 2080406 h 2321773"/>
                    <a:gd name="connsiteX8" fmla="*/ 1071596 w 2233649"/>
                    <a:gd name="connsiteY8" fmla="*/ 2297900 h 2321773"/>
                    <a:gd name="connsiteX9" fmla="*/ 981064 w 2233649"/>
                    <a:gd name="connsiteY9" fmla="*/ 1937171 h 2321773"/>
                    <a:gd name="connsiteX10" fmla="*/ 1232642 w 2233649"/>
                    <a:gd name="connsiteY10" fmla="*/ 1529486 h 2321773"/>
                    <a:gd name="connsiteX11" fmla="*/ 581014 w 2233649"/>
                    <a:gd name="connsiteY11" fmla="*/ 1489473 h 2321773"/>
                    <a:gd name="connsiteX12" fmla="*/ 371433 w 2233649"/>
                    <a:gd name="connsiteY12" fmla="*/ 1151333 h 2321773"/>
                    <a:gd name="connsiteX13" fmla="*/ 71433 w 2233649"/>
                    <a:gd name="connsiteY13" fmla="*/ 1047757 h 2321773"/>
                    <a:gd name="connsiteX0" fmla="*/ 71433 w 2233649"/>
                    <a:gd name="connsiteY0" fmla="*/ 1047757 h 2321773"/>
                    <a:gd name="connsiteX1" fmla="*/ 446888 w 2233649"/>
                    <a:gd name="connsiteY1" fmla="*/ 565932 h 2321773"/>
                    <a:gd name="connsiteX2" fmla="*/ 642905 w 2233649"/>
                    <a:gd name="connsiteY2" fmla="*/ 11906 h 2321773"/>
                    <a:gd name="connsiteX3" fmla="*/ 1196143 w 2233649"/>
                    <a:gd name="connsiteY3" fmla="*/ 494496 h 2321773"/>
                    <a:gd name="connsiteX4" fmla="*/ 919135 w 2233649"/>
                    <a:gd name="connsiteY4" fmla="*/ 867510 h 2321773"/>
                    <a:gd name="connsiteX5" fmla="*/ 1785944 w 2233649"/>
                    <a:gd name="connsiteY5" fmla="*/ 1262049 h 2321773"/>
                    <a:gd name="connsiteX6" fmla="*/ 1824026 w 2233649"/>
                    <a:gd name="connsiteY6" fmla="*/ 1603796 h 2321773"/>
                    <a:gd name="connsiteX7" fmla="*/ 2108244 w 2233649"/>
                    <a:gd name="connsiteY7" fmla="*/ 2080406 h 2321773"/>
                    <a:gd name="connsiteX8" fmla="*/ 1071596 w 2233649"/>
                    <a:gd name="connsiteY8" fmla="*/ 2297900 h 2321773"/>
                    <a:gd name="connsiteX9" fmla="*/ 981064 w 2233649"/>
                    <a:gd name="connsiteY9" fmla="*/ 1937171 h 2321773"/>
                    <a:gd name="connsiteX10" fmla="*/ 1285866 w 2233649"/>
                    <a:gd name="connsiteY10" fmla="*/ 1708572 h 2321773"/>
                    <a:gd name="connsiteX11" fmla="*/ 1232642 w 2233649"/>
                    <a:gd name="connsiteY11" fmla="*/ 1529486 h 2321773"/>
                    <a:gd name="connsiteX12" fmla="*/ 581014 w 2233649"/>
                    <a:gd name="connsiteY12" fmla="*/ 1489473 h 2321773"/>
                    <a:gd name="connsiteX13" fmla="*/ 371433 w 2233649"/>
                    <a:gd name="connsiteY13" fmla="*/ 1151333 h 2321773"/>
                    <a:gd name="connsiteX14" fmla="*/ 71433 w 2233649"/>
                    <a:gd name="connsiteY14" fmla="*/ 1047757 h 2321773"/>
                    <a:gd name="connsiteX0" fmla="*/ 71433 w 2233649"/>
                    <a:gd name="connsiteY0" fmla="*/ 1047757 h 2178873"/>
                    <a:gd name="connsiteX1" fmla="*/ 446888 w 2233649"/>
                    <a:gd name="connsiteY1" fmla="*/ 565932 h 2178873"/>
                    <a:gd name="connsiteX2" fmla="*/ 642905 w 2233649"/>
                    <a:gd name="connsiteY2" fmla="*/ 11906 h 2178873"/>
                    <a:gd name="connsiteX3" fmla="*/ 1196143 w 2233649"/>
                    <a:gd name="connsiteY3" fmla="*/ 494496 h 2178873"/>
                    <a:gd name="connsiteX4" fmla="*/ 919135 w 2233649"/>
                    <a:gd name="connsiteY4" fmla="*/ 867510 h 2178873"/>
                    <a:gd name="connsiteX5" fmla="*/ 1785944 w 2233649"/>
                    <a:gd name="connsiteY5" fmla="*/ 1262049 h 2178873"/>
                    <a:gd name="connsiteX6" fmla="*/ 1824026 w 2233649"/>
                    <a:gd name="connsiteY6" fmla="*/ 1603796 h 2178873"/>
                    <a:gd name="connsiteX7" fmla="*/ 2108244 w 2233649"/>
                    <a:gd name="connsiteY7" fmla="*/ 2080406 h 2178873"/>
                    <a:gd name="connsiteX8" fmla="*/ 1071596 w 2233649"/>
                    <a:gd name="connsiteY8" fmla="*/ 2155000 h 2178873"/>
                    <a:gd name="connsiteX9" fmla="*/ 981064 w 2233649"/>
                    <a:gd name="connsiteY9" fmla="*/ 1937171 h 2178873"/>
                    <a:gd name="connsiteX10" fmla="*/ 1285866 w 2233649"/>
                    <a:gd name="connsiteY10" fmla="*/ 1708572 h 2178873"/>
                    <a:gd name="connsiteX11" fmla="*/ 1232642 w 2233649"/>
                    <a:gd name="connsiteY11" fmla="*/ 1529486 h 2178873"/>
                    <a:gd name="connsiteX12" fmla="*/ 581014 w 2233649"/>
                    <a:gd name="connsiteY12" fmla="*/ 1489473 h 2178873"/>
                    <a:gd name="connsiteX13" fmla="*/ 371433 w 2233649"/>
                    <a:gd name="connsiteY13" fmla="*/ 1151333 h 2178873"/>
                    <a:gd name="connsiteX14" fmla="*/ 71433 w 2233649"/>
                    <a:gd name="connsiteY14" fmla="*/ 1047757 h 2178873"/>
                    <a:gd name="connsiteX0" fmla="*/ 71433 w 2233649"/>
                    <a:gd name="connsiteY0" fmla="*/ 1047757 h 2178873"/>
                    <a:gd name="connsiteX1" fmla="*/ 446888 w 2233649"/>
                    <a:gd name="connsiteY1" fmla="*/ 565932 h 2178873"/>
                    <a:gd name="connsiteX2" fmla="*/ 642905 w 2233649"/>
                    <a:gd name="connsiteY2" fmla="*/ 11906 h 2178873"/>
                    <a:gd name="connsiteX3" fmla="*/ 1196143 w 2233649"/>
                    <a:gd name="connsiteY3" fmla="*/ 494496 h 2178873"/>
                    <a:gd name="connsiteX4" fmla="*/ 919135 w 2233649"/>
                    <a:gd name="connsiteY4" fmla="*/ 867510 h 2178873"/>
                    <a:gd name="connsiteX5" fmla="*/ 1643036 w 2233649"/>
                    <a:gd name="connsiteY5" fmla="*/ 1119149 h 2178873"/>
                    <a:gd name="connsiteX6" fmla="*/ 1824026 w 2233649"/>
                    <a:gd name="connsiteY6" fmla="*/ 1603796 h 2178873"/>
                    <a:gd name="connsiteX7" fmla="*/ 2108244 w 2233649"/>
                    <a:gd name="connsiteY7" fmla="*/ 2080406 h 2178873"/>
                    <a:gd name="connsiteX8" fmla="*/ 1071596 w 2233649"/>
                    <a:gd name="connsiteY8" fmla="*/ 2155000 h 2178873"/>
                    <a:gd name="connsiteX9" fmla="*/ 981064 w 2233649"/>
                    <a:gd name="connsiteY9" fmla="*/ 1937171 h 2178873"/>
                    <a:gd name="connsiteX10" fmla="*/ 1285866 w 2233649"/>
                    <a:gd name="connsiteY10" fmla="*/ 1708572 h 2178873"/>
                    <a:gd name="connsiteX11" fmla="*/ 1232642 w 2233649"/>
                    <a:gd name="connsiteY11" fmla="*/ 1529486 h 2178873"/>
                    <a:gd name="connsiteX12" fmla="*/ 581014 w 2233649"/>
                    <a:gd name="connsiteY12" fmla="*/ 1489473 h 2178873"/>
                    <a:gd name="connsiteX13" fmla="*/ 371433 w 2233649"/>
                    <a:gd name="connsiteY13" fmla="*/ 1151333 h 2178873"/>
                    <a:gd name="connsiteX14" fmla="*/ 71433 w 2233649"/>
                    <a:gd name="connsiteY14" fmla="*/ 1047757 h 2178873"/>
                    <a:gd name="connsiteX0" fmla="*/ 71433 w 2182541"/>
                    <a:gd name="connsiteY0" fmla="*/ 1047757 h 2302006"/>
                    <a:gd name="connsiteX1" fmla="*/ 446888 w 2182541"/>
                    <a:gd name="connsiteY1" fmla="*/ 565932 h 2302006"/>
                    <a:gd name="connsiteX2" fmla="*/ 642905 w 2182541"/>
                    <a:gd name="connsiteY2" fmla="*/ 11906 h 2302006"/>
                    <a:gd name="connsiteX3" fmla="*/ 1196143 w 2182541"/>
                    <a:gd name="connsiteY3" fmla="*/ 494496 h 2302006"/>
                    <a:gd name="connsiteX4" fmla="*/ 919135 w 2182541"/>
                    <a:gd name="connsiteY4" fmla="*/ 867510 h 2302006"/>
                    <a:gd name="connsiteX5" fmla="*/ 1643036 w 2182541"/>
                    <a:gd name="connsiteY5" fmla="*/ 1119149 h 2302006"/>
                    <a:gd name="connsiteX6" fmla="*/ 1824026 w 2182541"/>
                    <a:gd name="connsiteY6" fmla="*/ 1603796 h 2302006"/>
                    <a:gd name="connsiteX7" fmla="*/ 2108244 w 2182541"/>
                    <a:gd name="connsiteY7" fmla="*/ 2080406 h 2302006"/>
                    <a:gd name="connsiteX8" fmla="*/ 2009766 w 2182541"/>
                    <a:gd name="connsiteY8" fmla="*/ 2289574 h 2302006"/>
                    <a:gd name="connsiteX9" fmla="*/ 1071596 w 2182541"/>
                    <a:gd name="connsiteY9" fmla="*/ 2155000 h 2302006"/>
                    <a:gd name="connsiteX10" fmla="*/ 981064 w 2182541"/>
                    <a:gd name="connsiteY10" fmla="*/ 1937171 h 2302006"/>
                    <a:gd name="connsiteX11" fmla="*/ 1285866 w 2182541"/>
                    <a:gd name="connsiteY11" fmla="*/ 1708572 h 2302006"/>
                    <a:gd name="connsiteX12" fmla="*/ 1232642 w 2182541"/>
                    <a:gd name="connsiteY12" fmla="*/ 1529486 h 2302006"/>
                    <a:gd name="connsiteX13" fmla="*/ 581014 w 2182541"/>
                    <a:gd name="connsiteY13" fmla="*/ 1489473 h 2302006"/>
                    <a:gd name="connsiteX14" fmla="*/ 371433 w 2182541"/>
                    <a:gd name="connsiteY14" fmla="*/ 1151333 h 2302006"/>
                    <a:gd name="connsiteX15" fmla="*/ 71433 w 2182541"/>
                    <a:gd name="connsiteY15" fmla="*/ 1047757 h 2302006"/>
                    <a:gd name="connsiteX0" fmla="*/ 71433 w 2182541"/>
                    <a:gd name="connsiteY0" fmla="*/ 1047757 h 2325823"/>
                    <a:gd name="connsiteX1" fmla="*/ 446888 w 2182541"/>
                    <a:gd name="connsiteY1" fmla="*/ 565932 h 2325823"/>
                    <a:gd name="connsiteX2" fmla="*/ 642905 w 2182541"/>
                    <a:gd name="connsiteY2" fmla="*/ 11906 h 2325823"/>
                    <a:gd name="connsiteX3" fmla="*/ 1196143 w 2182541"/>
                    <a:gd name="connsiteY3" fmla="*/ 494496 h 2325823"/>
                    <a:gd name="connsiteX4" fmla="*/ 919135 w 2182541"/>
                    <a:gd name="connsiteY4" fmla="*/ 867510 h 2325823"/>
                    <a:gd name="connsiteX5" fmla="*/ 1643036 w 2182541"/>
                    <a:gd name="connsiteY5" fmla="*/ 1119149 h 2325823"/>
                    <a:gd name="connsiteX6" fmla="*/ 1824026 w 2182541"/>
                    <a:gd name="connsiteY6" fmla="*/ 1603796 h 2325823"/>
                    <a:gd name="connsiteX7" fmla="*/ 2108244 w 2182541"/>
                    <a:gd name="connsiteY7" fmla="*/ 1937506 h 2325823"/>
                    <a:gd name="connsiteX8" fmla="*/ 2009766 w 2182541"/>
                    <a:gd name="connsiteY8" fmla="*/ 2289574 h 2325823"/>
                    <a:gd name="connsiteX9" fmla="*/ 1071596 w 2182541"/>
                    <a:gd name="connsiteY9" fmla="*/ 2155000 h 2325823"/>
                    <a:gd name="connsiteX10" fmla="*/ 981064 w 2182541"/>
                    <a:gd name="connsiteY10" fmla="*/ 1937171 h 2325823"/>
                    <a:gd name="connsiteX11" fmla="*/ 1285866 w 2182541"/>
                    <a:gd name="connsiteY11" fmla="*/ 1708572 h 2325823"/>
                    <a:gd name="connsiteX12" fmla="*/ 1232642 w 2182541"/>
                    <a:gd name="connsiteY12" fmla="*/ 1529486 h 2325823"/>
                    <a:gd name="connsiteX13" fmla="*/ 581014 w 2182541"/>
                    <a:gd name="connsiteY13" fmla="*/ 1489473 h 2325823"/>
                    <a:gd name="connsiteX14" fmla="*/ 371433 w 2182541"/>
                    <a:gd name="connsiteY14" fmla="*/ 1151333 h 2325823"/>
                    <a:gd name="connsiteX15" fmla="*/ 71433 w 2182541"/>
                    <a:gd name="connsiteY15" fmla="*/ 1047757 h 2325823"/>
                    <a:gd name="connsiteX0" fmla="*/ 71433 w 2113012"/>
                    <a:gd name="connsiteY0" fmla="*/ 1047757 h 2325823"/>
                    <a:gd name="connsiteX1" fmla="*/ 446888 w 2113012"/>
                    <a:gd name="connsiteY1" fmla="*/ 565932 h 2325823"/>
                    <a:gd name="connsiteX2" fmla="*/ 642905 w 2113012"/>
                    <a:gd name="connsiteY2" fmla="*/ 11906 h 2325823"/>
                    <a:gd name="connsiteX3" fmla="*/ 1196143 w 2113012"/>
                    <a:gd name="connsiteY3" fmla="*/ 494496 h 2325823"/>
                    <a:gd name="connsiteX4" fmla="*/ 919135 w 2113012"/>
                    <a:gd name="connsiteY4" fmla="*/ 867510 h 2325823"/>
                    <a:gd name="connsiteX5" fmla="*/ 1643036 w 2113012"/>
                    <a:gd name="connsiteY5" fmla="*/ 1119149 h 2325823"/>
                    <a:gd name="connsiteX6" fmla="*/ 1824026 w 2113012"/>
                    <a:gd name="connsiteY6" fmla="*/ 1603796 h 2325823"/>
                    <a:gd name="connsiteX7" fmla="*/ 2108244 w 2113012"/>
                    <a:gd name="connsiteY7" fmla="*/ 1937506 h 2325823"/>
                    <a:gd name="connsiteX8" fmla="*/ 1795420 w 2113012"/>
                    <a:gd name="connsiteY8" fmla="*/ 2289574 h 2325823"/>
                    <a:gd name="connsiteX9" fmla="*/ 1071596 w 2113012"/>
                    <a:gd name="connsiteY9" fmla="*/ 2155000 h 2325823"/>
                    <a:gd name="connsiteX10" fmla="*/ 981064 w 2113012"/>
                    <a:gd name="connsiteY10" fmla="*/ 1937171 h 2325823"/>
                    <a:gd name="connsiteX11" fmla="*/ 1285866 w 2113012"/>
                    <a:gd name="connsiteY11" fmla="*/ 1708572 h 2325823"/>
                    <a:gd name="connsiteX12" fmla="*/ 1232642 w 2113012"/>
                    <a:gd name="connsiteY12" fmla="*/ 1529486 h 2325823"/>
                    <a:gd name="connsiteX13" fmla="*/ 581014 w 2113012"/>
                    <a:gd name="connsiteY13" fmla="*/ 1489473 h 2325823"/>
                    <a:gd name="connsiteX14" fmla="*/ 371433 w 2113012"/>
                    <a:gd name="connsiteY14" fmla="*/ 1151333 h 2325823"/>
                    <a:gd name="connsiteX15" fmla="*/ 71433 w 2113012"/>
                    <a:gd name="connsiteY15" fmla="*/ 1047757 h 2325823"/>
                    <a:gd name="connsiteX0" fmla="*/ 71433 w 2113012"/>
                    <a:gd name="connsiteY0" fmla="*/ 1047757 h 2189917"/>
                    <a:gd name="connsiteX1" fmla="*/ 446888 w 2113012"/>
                    <a:gd name="connsiteY1" fmla="*/ 565932 h 2189917"/>
                    <a:gd name="connsiteX2" fmla="*/ 642905 w 2113012"/>
                    <a:gd name="connsiteY2" fmla="*/ 11906 h 2189917"/>
                    <a:gd name="connsiteX3" fmla="*/ 1196143 w 2113012"/>
                    <a:gd name="connsiteY3" fmla="*/ 494496 h 2189917"/>
                    <a:gd name="connsiteX4" fmla="*/ 919135 w 2113012"/>
                    <a:gd name="connsiteY4" fmla="*/ 867510 h 2189917"/>
                    <a:gd name="connsiteX5" fmla="*/ 1643036 w 2113012"/>
                    <a:gd name="connsiteY5" fmla="*/ 1119149 h 2189917"/>
                    <a:gd name="connsiteX6" fmla="*/ 1824026 w 2113012"/>
                    <a:gd name="connsiteY6" fmla="*/ 1603796 h 2189917"/>
                    <a:gd name="connsiteX7" fmla="*/ 2108244 w 2113012"/>
                    <a:gd name="connsiteY7" fmla="*/ 1937506 h 2189917"/>
                    <a:gd name="connsiteX8" fmla="*/ 1795420 w 2113012"/>
                    <a:gd name="connsiteY8" fmla="*/ 2146674 h 2189917"/>
                    <a:gd name="connsiteX9" fmla="*/ 1071596 w 2113012"/>
                    <a:gd name="connsiteY9" fmla="*/ 2155000 h 2189917"/>
                    <a:gd name="connsiteX10" fmla="*/ 981064 w 2113012"/>
                    <a:gd name="connsiteY10" fmla="*/ 1937171 h 2189917"/>
                    <a:gd name="connsiteX11" fmla="*/ 1285866 w 2113012"/>
                    <a:gd name="connsiteY11" fmla="*/ 1708572 h 2189917"/>
                    <a:gd name="connsiteX12" fmla="*/ 1232642 w 2113012"/>
                    <a:gd name="connsiteY12" fmla="*/ 1529486 h 2189917"/>
                    <a:gd name="connsiteX13" fmla="*/ 581014 w 2113012"/>
                    <a:gd name="connsiteY13" fmla="*/ 1489473 h 2189917"/>
                    <a:gd name="connsiteX14" fmla="*/ 371433 w 2113012"/>
                    <a:gd name="connsiteY14" fmla="*/ 1151333 h 2189917"/>
                    <a:gd name="connsiteX15" fmla="*/ 71433 w 2113012"/>
                    <a:gd name="connsiteY15" fmla="*/ 1047757 h 2189917"/>
                    <a:gd name="connsiteX0" fmla="*/ 71433 w 2148736"/>
                    <a:gd name="connsiteY0" fmla="*/ 1047757 h 2189917"/>
                    <a:gd name="connsiteX1" fmla="*/ 446888 w 2148736"/>
                    <a:gd name="connsiteY1" fmla="*/ 565932 h 2189917"/>
                    <a:gd name="connsiteX2" fmla="*/ 642905 w 2148736"/>
                    <a:gd name="connsiteY2" fmla="*/ 11906 h 2189917"/>
                    <a:gd name="connsiteX3" fmla="*/ 1196143 w 2148736"/>
                    <a:gd name="connsiteY3" fmla="*/ 494496 h 2189917"/>
                    <a:gd name="connsiteX4" fmla="*/ 919135 w 2148736"/>
                    <a:gd name="connsiteY4" fmla="*/ 867510 h 2189917"/>
                    <a:gd name="connsiteX5" fmla="*/ 1643036 w 2148736"/>
                    <a:gd name="connsiteY5" fmla="*/ 1119149 h 2189917"/>
                    <a:gd name="connsiteX6" fmla="*/ 1824026 w 2148736"/>
                    <a:gd name="connsiteY6" fmla="*/ 1603796 h 2189917"/>
                    <a:gd name="connsiteX7" fmla="*/ 2108244 w 2148736"/>
                    <a:gd name="connsiteY7" fmla="*/ 1937506 h 2189917"/>
                    <a:gd name="connsiteX8" fmla="*/ 1581074 w 2148736"/>
                    <a:gd name="connsiteY8" fmla="*/ 2146674 h 2189917"/>
                    <a:gd name="connsiteX9" fmla="*/ 1071596 w 2148736"/>
                    <a:gd name="connsiteY9" fmla="*/ 2155000 h 2189917"/>
                    <a:gd name="connsiteX10" fmla="*/ 981064 w 2148736"/>
                    <a:gd name="connsiteY10" fmla="*/ 1937171 h 2189917"/>
                    <a:gd name="connsiteX11" fmla="*/ 1285866 w 2148736"/>
                    <a:gd name="connsiteY11" fmla="*/ 1708572 h 2189917"/>
                    <a:gd name="connsiteX12" fmla="*/ 1232642 w 2148736"/>
                    <a:gd name="connsiteY12" fmla="*/ 1529486 h 2189917"/>
                    <a:gd name="connsiteX13" fmla="*/ 581014 w 2148736"/>
                    <a:gd name="connsiteY13" fmla="*/ 1489473 h 2189917"/>
                    <a:gd name="connsiteX14" fmla="*/ 371433 w 2148736"/>
                    <a:gd name="connsiteY14" fmla="*/ 1151333 h 2189917"/>
                    <a:gd name="connsiteX15" fmla="*/ 71433 w 2148736"/>
                    <a:gd name="connsiteY15" fmla="*/ 1047757 h 2189917"/>
                    <a:gd name="connsiteX0" fmla="*/ 71433 w 2123331"/>
                    <a:gd name="connsiteY0" fmla="*/ 1047757 h 2257759"/>
                    <a:gd name="connsiteX1" fmla="*/ 446888 w 2123331"/>
                    <a:gd name="connsiteY1" fmla="*/ 565932 h 2257759"/>
                    <a:gd name="connsiteX2" fmla="*/ 642905 w 2123331"/>
                    <a:gd name="connsiteY2" fmla="*/ 11906 h 2257759"/>
                    <a:gd name="connsiteX3" fmla="*/ 1196143 w 2123331"/>
                    <a:gd name="connsiteY3" fmla="*/ 494496 h 2257759"/>
                    <a:gd name="connsiteX4" fmla="*/ 919135 w 2123331"/>
                    <a:gd name="connsiteY4" fmla="*/ 867510 h 2257759"/>
                    <a:gd name="connsiteX5" fmla="*/ 1643036 w 2123331"/>
                    <a:gd name="connsiteY5" fmla="*/ 1119149 h 2257759"/>
                    <a:gd name="connsiteX6" fmla="*/ 1824026 w 2123331"/>
                    <a:gd name="connsiteY6" fmla="*/ 1603796 h 2257759"/>
                    <a:gd name="connsiteX7" fmla="*/ 2108244 w 2123331"/>
                    <a:gd name="connsiteY7" fmla="*/ 1937506 h 2257759"/>
                    <a:gd name="connsiteX8" fmla="*/ 1914547 w 2123331"/>
                    <a:gd name="connsiteY8" fmla="*/ 2222898 h 2257759"/>
                    <a:gd name="connsiteX9" fmla="*/ 1581074 w 2123331"/>
                    <a:gd name="connsiteY9" fmla="*/ 2146674 h 2257759"/>
                    <a:gd name="connsiteX10" fmla="*/ 1071596 w 2123331"/>
                    <a:gd name="connsiteY10" fmla="*/ 2155000 h 2257759"/>
                    <a:gd name="connsiteX11" fmla="*/ 981064 w 2123331"/>
                    <a:gd name="connsiteY11" fmla="*/ 1937171 h 2257759"/>
                    <a:gd name="connsiteX12" fmla="*/ 1285866 w 2123331"/>
                    <a:gd name="connsiteY12" fmla="*/ 1708572 h 2257759"/>
                    <a:gd name="connsiteX13" fmla="*/ 1232642 w 2123331"/>
                    <a:gd name="connsiteY13" fmla="*/ 1529486 h 2257759"/>
                    <a:gd name="connsiteX14" fmla="*/ 581014 w 2123331"/>
                    <a:gd name="connsiteY14" fmla="*/ 1489473 h 2257759"/>
                    <a:gd name="connsiteX15" fmla="*/ 371433 w 2123331"/>
                    <a:gd name="connsiteY15" fmla="*/ 1151333 h 2257759"/>
                    <a:gd name="connsiteX16" fmla="*/ 71433 w 2123331"/>
                    <a:gd name="connsiteY16" fmla="*/ 1047757 h 2257759"/>
                    <a:gd name="connsiteX0" fmla="*/ 39677 w 2091575"/>
                    <a:gd name="connsiteY0" fmla="*/ 1047757 h 2257759"/>
                    <a:gd name="connsiteX1" fmla="*/ 101617 w 2091575"/>
                    <a:gd name="connsiteY1" fmla="*/ 689371 h 2257759"/>
                    <a:gd name="connsiteX2" fmla="*/ 415132 w 2091575"/>
                    <a:gd name="connsiteY2" fmla="*/ 565932 h 2257759"/>
                    <a:gd name="connsiteX3" fmla="*/ 611149 w 2091575"/>
                    <a:gd name="connsiteY3" fmla="*/ 11906 h 2257759"/>
                    <a:gd name="connsiteX4" fmla="*/ 1164387 w 2091575"/>
                    <a:gd name="connsiteY4" fmla="*/ 494496 h 2257759"/>
                    <a:gd name="connsiteX5" fmla="*/ 887379 w 2091575"/>
                    <a:gd name="connsiteY5" fmla="*/ 867510 h 2257759"/>
                    <a:gd name="connsiteX6" fmla="*/ 1611280 w 2091575"/>
                    <a:gd name="connsiteY6" fmla="*/ 1119149 h 2257759"/>
                    <a:gd name="connsiteX7" fmla="*/ 1792270 w 2091575"/>
                    <a:gd name="connsiteY7" fmla="*/ 1603796 h 2257759"/>
                    <a:gd name="connsiteX8" fmla="*/ 2076488 w 2091575"/>
                    <a:gd name="connsiteY8" fmla="*/ 1937506 h 2257759"/>
                    <a:gd name="connsiteX9" fmla="*/ 1882791 w 2091575"/>
                    <a:gd name="connsiteY9" fmla="*/ 2222898 h 2257759"/>
                    <a:gd name="connsiteX10" fmla="*/ 1549318 w 2091575"/>
                    <a:gd name="connsiteY10" fmla="*/ 2146674 h 2257759"/>
                    <a:gd name="connsiteX11" fmla="*/ 1039840 w 2091575"/>
                    <a:gd name="connsiteY11" fmla="*/ 2155000 h 2257759"/>
                    <a:gd name="connsiteX12" fmla="*/ 949308 w 2091575"/>
                    <a:gd name="connsiteY12" fmla="*/ 1937171 h 2257759"/>
                    <a:gd name="connsiteX13" fmla="*/ 1254110 w 2091575"/>
                    <a:gd name="connsiteY13" fmla="*/ 1708572 h 2257759"/>
                    <a:gd name="connsiteX14" fmla="*/ 1200886 w 2091575"/>
                    <a:gd name="connsiteY14" fmla="*/ 1529486 h 2257759"/>
                    <a:gd name="connsiteX15" fmla="*/ 549258 w 2091575"/>
                    <a:gd name="connsiteY15" fmla="*/ 1489473 h 2257759"/>
                    <a:gd name="connsiteX16" fmla="*/ 339677 w 2091575"/>
                    <a:gd name="connsiteY16" fmla="*/ 1151333 h 2257759"/>
                    <a:gd name="connsiteX17" fmla="*/ 39677 w 2091575"/>
                    <a:gd name="connsiteY17" fmla="*/ 1047757 h 2257759"/>
                    <a:gd name="connsiteX0" fmla="*/ 39677 w 2091575"/>
                    <a:gd name="connsiteY0" fmla="*/ 904857 h 2257759"/>
                    <a:gd name="connsiteX1" fmla="*/ 101617 w 2091575"/>
                    <a:gd name="connsiteY1" fmla="*/ 689371 h 2257759"/>
                    <a:gd name="connsiteX2" fmla="*/ 415132 w 2091575"/>
                    <a:gd name="connsiteY2" fmla="*/ 565932 h 2257759"/>
                    <a:gd name="connsiteX3" fmla="*/ 611149 w 2091575"/>
                    <a:gd name="connsiteY3" fmla="*/ 11906 h 2257759"/>
                    <a:gd name="connsiteX4" fmla="*/ 1164387 w 2091575"/>
                    <a:gd name="connsiteY4" fmla="*/ 494496 h 2257759"/>
                    <a:gd name="connsiteX5" fmla="*/ 887379 w 2091575"/>
                    <a:gd name="connsiteY5" fmla="*/ 867510 h 2257759"/>
                    <a:gd name="connsiteX6" fmla="*/ 1611280 w 2091575"/>
                    <a:gd name="connsiteY6" fmla="*/ 1119149 h 2257759"/>
                    <a:gd name="connsiteX7" fmla="*/ 1792270 w 2091575"/>
                    <a:gd name="connsiteY7" fmla="*/ 1603796 h 2257759"/>
                    <a:gd name="connsiteX8" fmla="*/ 2076488 w 2091575"/>
                    <a:gd name="connsiteY8" fmla="*/ 1937506 h 2257759"/>
                    <a:gd name="connsiteX9" fmla="*/ 1882791 w 2091575"/>
                    <a:gd name="connsiteY9" fmla="*/ 2222898 h 2257759"/>
                    <a:gd name="connsiteX10" fmla="*/ 1549318 w 2091575"/>
                    <a:gd name="connsiteY10" fmla="*/ 2146674 h 2257759"/>
                    <a:gd name="connsiteX11" fmla="*/ 1039840 w 2091575"/>
                    <a:gd name="connsiteY11" fmla="*/ 2155000 h 2257759"/>
                    <a:gd name="connsiteX12" fmla="*/ 949308 w 2091575"/>
                    <a:gd name="connsiteY12" fmla="*/ 1937171 h 2257759"/>
                    <a:gd name="connsiteX13" fmla="*/ 1254110 w 2091575"/>
                    <a:gd name="connsiteY13" fmla="*/ 1708572 h 2257759"/>
                    <a:gd name="connsiteX14" fmla="*/ 1200886 w 2091575"/>
                    <a:gd name="connsiteY14" fmla="*/ 1529486 h 2257759"/>
                    <a:gd name="connsiteX15" fmla="*/ 549258 w 2091575"/>
                    <a:gd name="connsiteY15" fmla="*/ 1489473 h 2257759"/>
                    <a:gd name="connsiteX16" fmla="*/ 339677 w 2091575"/>
                    <a:gd name="connsiteY16" fmla="*/ 1151333 h 2257759"/>
                    <a:gd name="connsiteX17" fmla="*/ 39677 w 2091575"/>
                    <a:gd name="connsiteY17" fmla="*/ 904857 h 2257759"/>
                    <a:gd name="connsiteX0" fmla="*/ 39677 w 2091575"/>
                    <a:gd name="connsiteY0" fmla="*/ 935080 h 2287982"/>
                    <a:gd name="connsiteX1" fmla="*/ 101617 w 2091575"/>
                    <a:gd name="connsiteY1" fmla="*/ 719594 h 2287982"/>
                    <a:gd name="connsiteX2" fmla="*/ 415132 w 2091575"/>
                    <a:gd name="connsiteY2" fmla="*/ 596155 h 2287982"/>
                    <a:gd name="connsiteX3" fmla="*/ 377809 w 2091575"/>
                    <a:gd name="connsiteY3" fmla="*/ 271944 h 2287982"/>
                    <a:gd name="connsiteX4" fmla="*/ 611149 w 2091575"/>
                    <a:gd name="connsiteY4" fmla="*/ 42129 h 2287982"/>
                    <a:gd name="connsiteX5" fmla="*/ 1164387 w 2091575"/>
                    <a:gd name="connsiteY5" fmla="*/ 524719 h 2287982"/>
                    <a:gd name="connsiteX6" fmla="*/ 887379 w 2091575"/>
                    <a:gd name="connsiteY6" fmla="*/ 897733 h 2287982"/>
                    <a:gd name="connsiteX7" fmla="*/ 1611280 w 2091575"/>
                    <a:gd name="connsiteY7" fmla="*/ 1149372 h 2287982"/>
                    <a:gd name="connsiteX8" fmla="*/ 1792270 w 2091575"/>
                    <a:gd name="connsiteY8" fmla="*/ 1634019 h 2287982"/>
                    <a:gd name="connsiteX9" fmla="*/ 2076488 w 2091575"/>
                    <a:gd name="connsiteY9" fmla="*/ 1967729 h 2287982"/>
                    <a:gd name="connsiteX10" fmla="*/ 1882791 w 2091575"/>
                    <a:gd name="connsiteY10" fmla="*/ 2253121 h 2287982"/>
                    <a:gd name="connsiteX11" fmla="*/ 1549318 w 2091575"/>
                    <a:gd name="connsiteY11" fmla="*/ 2176897 h 2287982"/>
                    <a:gd name="connsiteX12" fmla="*/ 1039840 w 2091575"/>
                    <a:gd name="connsiteY12" fmla="*/ 2185223 h 2287982"/>
                    <a:gd name="connsiteX13" fmla="*/ 949308 w 2091575"/>
                    <a:gd name="connsiteY13" fmla="*/ 1967394 h 2287982"/>
                    <a:gd name="connsiteX14" fmla="*/ 1254110 w 2091575"/>
                    <a:gd name="connsiteY14" fmla="*/ 1738795 h 2287982"/>
                    <a:gd name="connsiteX15" fmla="*/ 1200886 w 2091575"/>
                    <a:gd name="connsiteY15" fmla="*/ 1559709 h 2287982"/>
                    <a:gd name="connsiteX16" fmla="*/ 549258 w 2091575"/>
                    <a:gd name="connsiteY16" fmla="*/ 1519696 h 2287982"/>
                    <a:gd name="connsiteX17" fmla="*/ 339677 w 2091575"/>
                    <a:gd name="connsiteY17" fmla="*/ 1181556 h 2287982"/>
                    <a:gd name="connsiteX18" fmla="*/ 39677 w 2091575"/>
                    <a:gd name="connsiteY18" fmla="*/ 935080 h 2287982"/>
                    <a:gd name="connsiteX0" fmla="*/ 39677 w 2091575"/>
                    <a:gd name="connsiteY0" fmla="*/ 935080 h 2287982"/>
                    <a:gd name="connsiteX1" fmla="*/ 101617 w 2091575"/>
                    <a:gd name="connsiteY1" fmla="*/ 719594 h 2287982"/>
                    <a:gd name="connsiteX2" fmla="*/ 415132 w 2091575"/>
                    <a:gd name="connsiteY2" fmla="*/ 596155 h 2287982"/>
                    <a:gd name="connsiteX3" fmla="*/ 377809 w 2091575"/>
                    <a:gd name="connsiteY3" fmla="*/ 271944 h 2287982"/>
                    <a:gd name="connsiteX4" fmla="*/ 753993 w 2091575"/>
                    <a:gd name="connsiteY4" fmla="*/ 42129 h 2287982"/>
                    <a:gd name="connsiteX5" fmla="*/ 1164387 w 2091575"/>
                    <a:gd name="connsiteY5" fmla="*/ 524719 h 2287982"/>
                    <a:gd name="connsiteX6" fmla="*/ 887379 w 2091575"/>
                    <a:gd name="connsiteY6" fmla="*/ 897733 h 2287982"/>
                    <a:gd name="connsiteX7" fmla="*/ 1611280 w 2091575"/>
                    <a:gd name="connsiteY7" fmla="*/ 1149372 h 2287982"/>
                    <a:gd name="connsiteX8" fmla="*/ 1792270 w 2091575"/>
                    <a:gd name="connsiteY8" fmla="*/ 1634019 h 2287982"/>
                    <a:gd name="connsiteX9" fmla="*/ 2076488 w 2091575"/>
                    <a:gd name="connsiteY9" fmla="*/ 1967729 h 2287982"/>
                    <a:gd name="connsiteX10" fmla="*/ 1882791 w 2091575"/>
                    <a:gd name="connsiteY10" fmla="*/ 2253121 h 2287982"/>
                    <a:gd name="connsiteX11" fmla="*/ 1549318 w 2091575"/>
                    <a:gd name="connsiteY11" fmla="*/ 2176897 h 2287982"/>
                    <a:gd name="connsiteX12" fmla="*/ 1039840 w 2091575"/>
                    <a:gd name="connsiteY12" fmla="*/ 2185223 h 2287982"/>
                    <a:gd name="connsiteX13" fmla="*/ 949308 w 2091575"/>
                    <a:gd name="connsiteY13" fmla="*/ 1967394 h 2287982"/>
                    <a:gd name="connsiteX14" fmla="*/ 1254110 w 2091575"/>
                    <a:gd name="connsiteY14" fmla="*/ 1738795 h 2287982"/>
                    <a:gd name="connsiteX15" fmla="*/ 1200886 w 2091575"/>
                    <a:gd name="connsiteY15" fmla="*/ 1559709 h 2287982"/>
                    <a:gd name="connsiteX16" fmla="*/ 549258 w 2091575"/>
                    <a:gd name="connsiteY16" fmla="*/ 1519696 h 2287982"/>
                    <a:gd name="connsiteX17" fmla="*/ 339677 w 2091575"/>
                    <a:gd name="connsiteY17" fmla="*/ 1181556 h 2287982"/>
                    <a:gd name="connsiteX18" fmla="*/ 39677 w 2091575"/>
                    <a:gd name="connsiteY18" fmla="*/ 935080 h 2287982"/>
                    <a:gd name="connsiteX0" fmla="*/ 39677 w 2091575"/>
                    <a:gd name="connsiteY0" fmla="*/ 958897 h 2311799"/>
                    <a:gd name="connsiteX1" fmla="*/ 101617 w 2091575"/>
                    <a:gd name="connsiteY1" fmla="*/ 743411 h 2311799"/>
                    <a:gd name="connsiteX2" fmla="*/ 415132 w 2091575"/>
                    <a:gd name="connsiteY2" fmla="*/ 619972 h 2311799"/>
                    <a:gd name="connsiteX3" fmla="*/ 520653 w 2091575"/>
                    <a:gd name="connsiteY3" fmla="*/ 152861 h 2311799"/>
                    <a:gd name="connsiteX4" fmla="*/ 753993 w 2091575"/>
                    <a:gd name="connsiteY4" fmla="*/ 65946 h 2311799"/>
                    <a:gd name="connsiteX5" fmla="*/ 1164387 w 2091575"/>
                    <a:gd name="connsiteY5" fmla="*/ 548536 h 2311799"/>
                    <a:gd name="connsiteX6" fmla="*/ 887379 w 2091575"/>
                    <a:gd name="connsiteY6" fmla="*/ 921550 h 2311799"/>
                    <a:gd name="connsiteX7" fmla="*/ 1611280 w 2091575"/>
                    <a:gd name="connsiteY7" fmla="*/ 1173189 h 2311799"/>
                    <a:gd name="connsiteX8" fmla="*/ 1792270 w 2091575"/>
                    <a:gd name="connsiteY8" fmla="*/ 1657836 h 2311799"/>
                    <a:gd name="connsiteX9" fmla="*/ 2076488 w 2091575"/>
                    <a:gd name="connsiteY9" fmla="*/ 1991546 h 2311799"/>
                    <a:gd name="connsiteX10" fmla="*/ 1882791 w 2091575"/>
                    <a:gd name="connsiteY10" fmla="*/ 2276938 h 2311799"/>
                    <a:gd name="connsiteX11" fmla="*/ 1549318 w 2091575"/>
                    <a:gd name="connsiteY11" fmla="*/ 2200714 h 2311799"/>
                    <a:gd name="connsiteX12" fmla="*/ 1039840 w 2091575"/>
                    <a:gd name="connsiteY12" fmla="*/ 2209040 h 2311799"/>
                    <a:gd name="connsiteX13" fmla="*/ 949308 w 2091575"/>
                    <a:gd name="connsiteY13" fmla="*/ 1991211 h 2311799"/>
                    <a:gd name="connsiteX14" fmla="*/ 1254110 w 2091575"/>
                    <a:gd name="connsiteY14" fmla="*/ 1762612 h 2311799"/>
                    <a:gd name="connsiteX15" fmla="*/ 1200886 w 2091575"/>
                    <a:gd name="connsiteY15" fmla="*/ 1583526 h 2311799"/>
                    <a:gd name="connsiteX16" fmla="*/ 549258 w 2091575"/>
                    <a:gd name="connsiteY16" fmla="*/ 1543513 h 2311799"/>
                    <a:gd name="connsiteX17" fmla="*/ 339677 w 2091575"/>
                    <a:gd name="connsiteY17" fmla="*/ 1205373 h 2311799"/>
                    <a:gd name="connsiteX18" fmla="*/ 39677 w 2091575"/>
                    <a:gd name="connsiteY18" fmla="*/ 958897 h 2311799"/>
                    <a:gd name="connsiteX0" fmla="*/ 39677 w 2091575"/>
                    <a:gd name="connsiteY0" fmla="*/ 958897 h 2311799"/>
                    <a:gd name="connsiteX1" fmla="*/ 101617 w 2091575"/>
                    <a:gd name="connsiteY1" fmla="*/ 743411 h 2311799"/>
                    <a:gd name="connsiteX2" fmla="*/ 415132 w 2091575"/>
                    <a:gd name="connsiteY2" fmla="*/ 619972 h 2311799"/>
                    <a:gd name="connsiteX3" fmla="*/ 520653 w 2091575"/>
                    <a:gd name="connsiteY3" fmla="*/ 152861 h 2311799"/>
                    <a:gd name="connsiteX4" fmla="*/ 753993 w 2091575"/>
                    <a:gd name="connsiteY4" fmla="*/ 65946 h 2311799"/>
                    <a:gd name="connsiteX5" fmla="*/ 1164387 w 2091575"/>
                    <a:gd name="connsiteY5" fmla="*/ 548536 h 2311799"/>
                    <a:gd name="connsiteX6" fmla="*/ 887379 w 2091575"/>
                    <a:gd name="connsiteY6" fmla="*/ 921550 h 2311799"/>
                    <a:gd name="connsiteX7" fmla="*/ 1149367 w 2091575"/>
                    <a:gd name="connsiteY7" fmla="*/ 1172039 h 2311799"/>
                    <a:gd name="connsiteX8" fmla="*/ 1611280 w 2091575"/>
                    <a:gd name="connsiteY8" fmla="*/ 1173189 h 2311799"/>
                    <a:gd name="connsiteX9" fmla="*/ 1792270 w 2091575"/>
                    <a:gd name="connsiteY9" fmla="*/ 1657836 h 2311799"/>
                    <a:gd name="connsiteX10" fmla="*/ 2076488 w 2091575"/>
                    <a:gd name="connsiteY10" fmla="*/ 1991546 h 2311799"/>
                    <a:gd name="connsiteX11" fmla="*/ 1882791 w 2091575"/>
                    <a:gd name="connsiteY11" fmla="*/ 2276938 h 2311799"/>
                    <a:gd name="connsiteX12" fmla="*/ 1549318 w 2091575"/>
                    <a:gd name="connsiteY12" fmla="*/ 2200714 h 2311799"/>
                    <a:gd name="connsiteX13" fmla="*/ 1039840 w 2091575"/>
                    <a:gd name="connsiteY13" fmla="*/ 2209040 h 2311799"/>
                    <a:gd name="connsiteX14" fmla="*/ 949308 w 2091575"/>
                    <a:gd name="connsiteY14" fmla="*/ 1991211 h 2311799"/>
                    <a:gd name="connsiteX15" fmla="*/ 1254110 w 2091575"/>
                    <a:gd name="connsiteY15" fmla="*/ 1762612 h 2311799"/>
                    <a:gd name="connsiteX16" fmla="*/ 1200886 w 2091575"/>
                    <a:gd name="connsiteY16" fmla="*/ 1583526 h 2311799"/>
                    <a:gd name="connsiteX17" fmla="*/ 549258 w 2091575"/>
                    <a:gd name="connsiteY17" fmla="*/ 1543513 h 2311799"/>
                    <a:gd name="connsiteX18" fmla="*/ 339677 w 2091575"/>
                    <a:gd name="connsiteY18" fmla="*/ 1205373 h 2311799"/>
                    <a:gd name="connsiteX19" fmla="*/ 39677 w 2091575"/>
                    <a:gd name="connsiteY19" fmla="*/ 958897 h 2311799"/>
                    <a:gd name="connsiteX0" fmla="*/ 39677 w 2091575"/>
                    <a:gd name="connsiteY0" fmla="*/ 958897 h 2311799"/>
                    <a:gd name="connsiteX1" fmla="*/ 101617 w 2091575"/>
                    <a:gd name="connsiteY1" fmla="*/ 743411 h 2311799"/>
                    <a:gd name="connsiteX2" fmla="*/ 415132 w 2091575"/>
                    <a:gd name="connsiteY2" fmla="*/ 619972 h 2311799"/>
                    <a:gd name="connsiteX3" fmla="*/ 520653 w 2091575"/>
                    <a:gd name="connsiteY3" fmla="*/ 152861 h 2311799"/>
                    <a:gd name="connsiteX4" fmla="*/ 753993 w 2091575"/>
                    <a:gd name="connsiteY4" fmla="*/ 65946 h 2311799"/>
                    <a:gd name="connsiteX5" fmla="*/ 1164387 w 2091575"/>
                    <a:gd name="connsiteY5" fmla="*/ 548536 h 2311799"/>
                    <a:gd name="connsiteX6" fmla="*/ 1168417 w 2091575"/>
                    <a:gd name="connsiteY6" fmla="*/ 767227 h 2311799"/>
                    <a:gd name="connsiteX7" fmla="*/ 887379 w 2091575"/>
                    <a:gd name="connsiteY7" fmla="*/ 921550 h 2311799"/>
                    <a:gd name="connsiteX8" fmla="*/ 1149367 w 2091575"/>
                    <a:gd name="connsiteY8" fmla="*/ 1172039 h 2311799"/>
                    <a:gd name="connsiteX9" fmla="*/ 1611280 w 2091575"/>
                    <a:gd name="connsiteY9" fmla="*/ 1173189 h 2311799"/>
                    <a:gd name="connsiteX10" fmla="*/ 1792270 w 2091575"/>
                    <a:gd name="connsiteY10" fmla="*/ 1657836 h 2311799"/>
                    <a:gd name="connsiteX11" fmla="*/ 2076488 w 2091575"/>
                    <a:gd name="connsiteY11" fmla="*/ 1991546 h 2311799"/>
                    <a:gd name="connsiteX12" fmla="*/ 1882791 w 2091575"/>
                    <a:gd name="connsiteY12" fmla="*/ 2276938 h 2311799"/>
                    <a:gd name="connsiteX13" fmla="*/ 1549318 w 2091575"/>
                    <a:gd name="connsiteY13" fmla="*/ 2200714 h 2311799"/>
                    <a:gd name="connsiteX14" fmla="*/ 1039840 w 2091575"/>
                    <a:gd name="connsiteY14" fmla="*/ 2209040 h 2311799"/>
                    <a:gd name="connsiteX15" fmla="*/ 949308 w 2091575"/>
                    <a:gd name="connsiteY15" fmla="*/ 1991211 h 2311799"/>
                    <a:gd name="connsiteX16" fmla="*/ 1254110 w 2091575"/>
                    <a:gd name="connsiteY16" fmla="*/ 1762612 h 2311799"/>
                    <a:gd name="connsiteX17" fmla="*/ 1200886 w 2091575"/>
                    <a:gd name="connsiteY17" fmla="*/ 1583526 h 2311799"/>
                    <a:gd name="connsiteX18" fmla="*/ 549258 w 2091575"/>
                    <a:gd name="connsiteY18" fmla="*/ 1543513 h 2311799"/>
                    <a:gd name="connsiteX19" fmla="*/ 339677 w 2091575"/>
                    <a:gd name="connsiteY19" fmla="*/ 1205373 h 2311799"/>
                    <a:gd name="connsiteX20" fmla="*/ 39677 w 2091575"/>
                    <a:gd name="connsiteY20" fmla="*/ 958897 h 2311799"/>
                    <a:gd name="connsiteX0" fmla="*/ 39677 w 2091575"/>
                    <a:gd name="connsiteY0" fmla="*/ 923174 h 2276076"/>
                    <a:gd name="connsiteX1" fmla="*/ 101617 w 2091575"/>
                    <a:gd name="connsiteY1" fmla="*/ 707688 h 2276076"/>
                    <a:gd name="connsiteX2" fmla="*/ 415132 w 2091575"/>
                    <a:gd name="connsiteY2" fmla="*/ 584249 h 2276076"/>
                    <a:gd name="connsiteX3" fmla="*/ 520653 w 2091575"/>
                    <a:gd name="connsiteY3" fmla="*/ 117138 h 2276076"/>
                    <a:gd name="connsiteX4" fmla="*/ 753993 w 2091575"/>
                    <a:gd name="connsiteY4" fmla="*/ 30223 h 2276076"/>
                    <a:gd name="connsiteX5" fmla="*/ 1164387 w 2091575"/>
                    <a:gd name="connsiteY5" fmla="*/ 298475 h 2276076"/>
                    <a:gd name="connsiteX6" fmla="*/ 1168417 w 2091575"/>
                    <a:gd name="connsiteY6" fmla="*/ 731504 h 2276076"/>
                    <a:gd name="connsiteX7" fmla="*/ 887379 w 2091575"/>
                    <a:gd name="connsiteY7" fmla="*/ 885827 h 2276076"/>
                    <a:gd name="connsiteX8" fmla="*/ 1149367 w 2091575"/>
                    <a:gd name="connsiteY8" fmla="*/ 1136316 h 2276076"/>
                    <a:gd name="connsiteX9" fmla="*/ 1611280 w 2091575"/>
                    <a:gd name="connsiteY9" fmla="*/ 1137466 h 2276076"/>
                    <a:gd name="connsiteX10" fmla="*/ 1792270 w 2091575"/>
                    <a:gd name="connsiteY10" fmla="*/ 1622113 h 2276076"/>
                    <a:gd name="connsiteX11" fmla="*/ 2076488 w 2091575"/>
                    <a:gd name="connsiteY11" fmla="*/ 1955823 h 2276076"/>
                    <a:gd name="connsiteX12" fmla="*/ 1882791 w 2091575"/>
                    <a:gd name="connsiteY12" fmla="*/ 2241215 h 2276076"/>
                    <a:gd name="connsiteX13" fmla="*/ 1549318 w 2091575"/>
                    <a:gd name="connsiteY13" fmla="*/ 2164991 h 2276076"/>
                    <a:gd name="connsiteX14" fmla="*/ 1039840 w 2091575"/>
                    <a:gd name="connsiteY14" fmla="*/ 2173317 h 2276076"/>
                    <a:gd name="connsiteX15" fmla="*/ 949308 w 2091575"/>
                    <a:gd name="connsiteY15" fmla="*/ 1955488 h 2276076"/>
                    <a:gd name="connsiteX16" fmla="*/ 1254110 w 2091575"/>
                    <a:gd name="connsiteY16" fmla="*/ 1726889 h 2276076"/>
                    <a:gd name="connsiteX17" fmla="*/ 1200886 w 2091575"/>
                    <a:gd name="connsiteY17" fmla="*/ 1547803 h 2276076"/>
                    <a:gd name="connsiteX18" fmla="*/ 549258 w 2091575"/>
                    <a:gd name="connsiteY18" fmla="*/ 1507790 h 2276076"/>
                    <a:gd name="connsiteX19" fmla="*/ 339677 w 2091575"/>
                    <a:gd name="connsiteY19" fmla="*/ 1169650 h 2276076"/>
                    <a:gd name="connsiteX20" fmla="*/ 39677 w 2091575"/>
                    <a:gd name="connsiteY20" fmla="*/ 923174 h 2276076"/>
                    <a:gd name="connsiteX0" fmla="*/ 39677 w 2091575"/>
                    <a:gd name="connsiteY0" fmla="*/ 923114 h 2276016"/>
                    <a:gd name="connsiteX1" fmla="*/ 101617 w 2091575"/>
                    <a:gd name="connsiteY1" fmla="*/ 707628 h 2276016"/>
                    <a:gd name="connsiteX2" fmla="*/ 415132 w 2091575"/>
                    <a:gd name="connsiteY2" fmla="*/ 584189 h 2276016"/>
                    <a:gd name="connsiteX3" fmla="*/ 520653 w 2091575"/>
                    <a:gd name="connsiteY3" fmla="*/ 117078 h 2276016"/>
                    <a:gd name="connsiteX4" fmla="*/ 753993 w 2091575"/>
                    <a:gd name="connsiteY4" fmla="*/ 30163 h 2276016"/>
                    <a:gd name="connsiteX5" fmla="*/ 1016017 w 2091575"/>
                    <a:gd name="connsiteY5" fmla="*/ 298055 h 2276016"/>
                    <a:gd name="connsiteX6" fmla="*/ 1164387 w 2091575"/>
                    <a:gd name="connsiteY6" fmla="*/ 298415 h 2276016"/>
                    <a:gd name="connsiteX7" fmla="*/ 1168417 w 2091575"/>
                    <a:gd name="connsiteY7" fmla="*/ 731444 h 2276016"/>
                    <a:gd name="connsiteX8" fmla="*/ 887379 w 2091575"/>
                    <a:gd name="connsiteY8" fmla="*/ 885767 h 2276016"/>
                    <a:gd name="connsiteX9" fmla="*/ 1149367 w 2091575"/>
                    <a:gd name="connsiteY9" fmla="*/ 1136256 h 2276016"/>
                    <a:gd name="connsiteX10" fmla="*/ 1611280 w 2091575"/>
                    <a:gd name="connsiteY10" fmla="*/ 1137406 h 2276016"/>
                    <a:gd name="connsiteX11" fmla="*/ 1792270 w 2091575"/>
                    <a:gd name="connsiteY11" fmla="*/ 1622053 h 2276016"/>
                    <a:gd name="connsiteX12" fmla="*/ 2076488 w 2091575"/>
                    <a:gd name="connsiteY12" fmla="*/ 1955763 h 2276016"/>
                    <a:gd name="connsiteX13" fmla="*/ 1882791 w 2091575"/>
                    <a:gd name="connsiteY13" fmla="*/ 2241155 h 2276016"/>
                    <a:gd name="connsiteX14" fmla="*/ 1549318 w 2091575"/>
                    <a:gd name="connsiteY14" fmla="*/ 2164931 h 2276016"/>
                    <a:gd name="connsiteX15" fmla="*/ 1039840 w 2091575"/>
                    <a:gd name="connsiteY15" fmla="*/ 2173257 h 2276016"/>
                    <a:gd name="connsiteX16" fmla="*/ 949308 w 2091575"/>
                    <a:gd name="connsiteY16" fmla="*/ 1955428 h 2276016"/>
                    <a:gd name="connsiteX17" fmla="*/ 1254110 w 2091575"/>
                    <a:gd name="connsiteY17" fmla="*/ 1726829 h 2276016"/>
                    <a:gd name="connsiteX18" fmla="*/ 1200886 w 2091575"/>
                    <a:gd name="connsiteY18" fmla="*/ 1547743 h 2276016"/>
                    <a:gd name="connsiteX19" fmla="*/ 549258 w 2091575"/>
                    <a:gd name="connsiteY19" fmla="*/ 1507730 h 2276016"/>
                    <a:gd name="connsiteX20" fmla="*/ 339677 w 2091575"/>
                    <a:gd name="connsiteY20" fmla="*/ 1169590 h 2276016"/>
                    <a:gd name="connsiteX21" fmla="*/ 39677 w 2091575"/>
                    <a:gd name="connsiteY21" fmla="*/ 923114 h 2276016"/>
                    <a:gd name="connsiteX0" fmla="*/ 39677 w 2091575"/>
                    <a:gd name="connsiteY0" fmla="*/ 923114 h 2276016"/>
                    <a:gd name="connsiteX1" fmla="*/ 101617 w 2091575"/>
                    <a:gd name="connsiteY1" fmla="*/ 707628 h 2276016"/>
                    <a:gd name="connsiteX2" fmla="*/ 415132 w 2091575"/>
                    <a:gd name="connsiteY2" fmla="*/ 584189 h 2276016"/>
                    <a:gd name="connsiteX3" fmla="*/ 520653 w 2091575"/>
                    <a:gd name="connsiteY3" fmla="*/ 117078 h 2276016"/>
                    <a:gd name="connsiteX4" fmla="*/ 753993 w 2091575"/>
                    <a:gd name="connsiteY4" fmla="*/ 30163 h 2276016"/>
                    <a:gd name="connsiteX5" fmla="*/ 1016017 w 2091575"/>
                    <a:gd name="connsiteY5" fmla="*/ 298055 h 2276016"/>
                    <a:gd name="connsiteX6" fmla="*/ 1307231 w 2091575"/>
                    <a:gd name="connsiteY6" fmla="*/ 512705 h 2276016"/>
                    <a:gd name="connsiteX7" fmla="*/ 1168417 w 2091575"/>
                    <a:gd name="connsiteY7" fmla="*/ 731444 h 2276016"/>
                    <a:gd name="connsiteX8" fmla="*/ 887379 w 2091575"/>
                    <a:gd name="connsiteY8" fmla="*/ 885767 h 2276016"/>
                    <a:gd name="connsiteX9" fmla="*/ 1149367 w 2091575"/>
                    <a:gd name="connsiteY9" fmla="*/ 1136256 h 2276016"/>
                    <a:gd name="connsiteX10" fmla="*/ 1611280 w 2091575"/>
                    <a:gd name="connsiteY10" fmla="*/ 1137406 h 2276016"/>
                    <a:gd name="connsiteX11" fmla="*/ 1792270 w 2091575"/>
                    <a:gd name="connsiteY11" fmla="*/ 1622053 h 2276016"/>
                    <a:gd name="connsiteX12" fmla="*/ 2076488 w 2091575"/>
                    <a:gd name="connsiteY12" fmla="*/ 1955763 h 2276016"/>
                    <a:gd name="connsiteX13" fmla="*/ 1882791 w 2091575"/>
                    <a:gd name="connsiteY13" fmla="*/ 2241155 h 2276016"/>
                    <a:gd name="connsiteX14" fmla="*/ 1549318 w 2091575"/>
                    <a:gd name="connsiteY14" fmla="*/ 2164931 h 2276016"/>
                    <a:gd name="connsiteX15" fmla="*/ 1039840 w 2091575"/>
                    <a:gd name="connsiteY15" fmla="*/ 2173257 h 2276016"/>
                    <a:gd name="connsiteX16" fmla="*/ 949308 w 2091575"/>
                    <a:gd name="connsiteY16" fmla="*/ 1955428 h 2276016"/>
                    <a:gd name="connsiteX17" fmla="*/ 1254110 w 2091575"/>
                    <a:gd name="connsiteY17" fmla="*/ 1726829 h 2276016"/>
                    <a:gd name="connsiteX18" fmla="*/ 1200886 w 2091575"/>
                    <a:gd name="connsiteY18" fmla="*/ 1547743 h 2276016"/>
                    <a:gd name="connsiteX19" fmla="*/ 549258 w 2091575"/>
                    <a:gd name="connsiteY19" fmla="*/ 1507730 h 2276016"/>
                    <a:gd name="connsiteX20" fmla="*/ 339677 w 2091575"/>
                    <a:gd name="connsiteY20" fmla="*/ 1169590 h 2276016"/>
                    <a:gd name="connsiteX21" fmla="*/ 39677 w 2091575"/>
                    <a:gd name="connsiteY21" fmla="*/ 923114 h 2276016"/>
                    <a:gd name="connsiteX0" fmla="*/ 39677 w 2091575"/>
                    <a:gd name="connsiteY0" fmla="*/ 1065966 h 2276016"/>
                    <a:gd name="connsiteX1" fmla="*/ 101617 w 2091575"/>
                    <a:gd name="connsiteY1" fmla="*/ 707628 h 2276016"/>
                    <a:gd name="connsiteX2" fmla="*/ 415132 w 2091575"/>
                    <a:gd name="connsiteY2" fmla="*/ 584189 h 2276016"/>
                    <a:gd name="connsiteX3" fmla="*/ 520653 w 2091575"/>
                    <a:gd name="connsiteY3" fmla="*/ 117078 h 2276016"/>
                    <a:gd name="connsiteX4" fmla="*/ 753993 w 2091575"/>
                    <a:gd name="connsiteY4" fmla="*/ 30163 h 2276016"/>
                    <a:gd name="connsiteX5" fmla="*/ 1016017 w 2091575"/>
                    <a:gd name="connsiteY5" fmla="*/ 298055 h 2276016"/>
                    <a:gd name="connsiteX6" fmla="*/ 1307231 w 2091575"/>
                    <a:gd name="connsiteY6" fmla="*/ 512705 h 2276016"/>
                    <a:gd name="connsiteX7" fmla="*/ 1168417 w 2091575"/>
                    <a:gd name="connsiteY7" fmla="*/ 731444 h 2276016"/>
                    <a:gd name="connsiteX8" fmla="*/ 887379 w 2091575"/>
                    <a:gd name="connsiteY8" fmla="*/ 885767 h 2276016"/>
                    <a:gd name="connsiteX9" fmla="*/ 1149367 w 2091575"/>
                    <a:gd name="connsiteY9" fmla="*/ 1136256 h 2276016"/>
                    <a:gd name="connsiteX10" fmla="*/ 1611280 w 2091575"/>
                    <a:gd name="connsiteY10" fmla="*/ 1137406 h 2276016"/>
                    <a:gd name="connsiteX11" fmla="*/ 1792270 w 2091575"/>
                    <a:gd name="connsiteY11" fmla="*/ 1622053 h 2276016"/>
                    <a:gd name="connsiteX12" fmla="*/ 2076488 w 2091575"/>
                    <a:gd name="connsiteY12" fmla="*/ 1955763 h 2276016"/>
                    <a:gd name="connsiteX13" fmla="*/ 1882791 w 2091575"/>
                    <a:gd name="connsiteY13" fmla="*/ 2241155 h 2276016"/>
                    <a:gd name="connsiteX14" fmla="*/ 1549318 w 2091575"/>
                    <a:gd name="connsiteY14" fmla="*/ 2164931 h 2276016"/>
                    <a:gd name="connsiteX15" fmla="*/ 1039840 w 2091575"/>
                    <a:gd name="connsiteY15" fmla="*/ 2173257 h 2276016"/>
                    <a:gd name="connsiteX16" fmla="*/ 949308 w 2091575"/>
                    <a:gd name="connsiteY16" fmla="*/ 1955428 h 2276016"/>
                    <a:gd name="connsiteX17" fmla="*/ 1254110 w 2091575"/>
                    <a:gd name="connsiteY17" fmla="*/ 1726829 h 2276016"/>
                    <a:gd name="connsiteX18" fmla="*/ 1200886 w 2091575"/>
                    <a:gd name="connsiteY18" fmla="*/ 1547743 h 2276016"/>
                    <a:gd name="connsiteX19" fmla="*/ 549258 w 2091575"/>
                    <a:gd name="connsiteY19" fmla="*/ 1507730 h 2276016"/>
                    <a:gd name="connsiteX20" fmla="*/ 339677 w 2091575"/>
                    <a:gd name="connsiteY20" fmla="*/ 1169590 h 2276016"/>
                    <a:gd name="connsiteX21" fmla="*/ 39677 w 2091575"/>
                    <a:gd name="connsiteY21" fmla="*/ 1065966 h 2276016"/>
                    <a:gd name="connsiteX0" fmla="*/ 63484 w 2115382"/>
                    <a:gd name="connsiteY0" fmla="*/ 1065966 h 2276016"/>
                    <a:gd name="connsiteX1" fmla="*/ 125424 w 2115382"/>
                    <a:gd name="connsiteY1" fmla="*/ 707628 h 2276016"/>
                    <a:gd name="connsiteX2" fmla="*/ 438939 w 2115382"/>
                    <a:gd name="connsiteY2" fmla="*/ 584189 h 2276016"/>
                    <a:gd name="connsiteX3" fmla="*/ 544460 w 2115382"/>
                    <a:gd name="connsiteY3" fmla="*/ 117078 h 2276016"/>
                    <a:gd name="connsiteX4" fmla="*/ 777800 w 2115382"/>
                    <a:gd name="connsiteY4" fmla="*/ 30163 h 2276016"/>
                    <a:gd name="connsiteX5" fmla="*/ 1039824 w 2115382"/>
                    <a:gd name="connsiteY5" fmla="*/ 298055 h 2276016"/>
                    <a:gd name="connsiteX6" fmla="*/ 1331038 w 2115382"/>
                    <a:gd name="connsiteY6" fmla="*/ 512705 h 2276016"/>
                    <a:gd name="connsiteX7" fmla="*/ 1192224 w 2115382"/>
                    <a:gd name="connsiteY7" fmla="*/ 731444 h 2276016"/>
                    <a:gd name="connsiteX8" fmla="*/ 911186 w 2115382"/>
                    <a:gd name="connsiteY8" fmla="*/ 885767 h 2276016"/>
                    <a:gd name="connsiteX9" fmla="*/ 1173174 w 2115382"/>
                    <a:gd name="connsiteY9" fmla="*/ 1136256 h 2276016"/>
                    <a:gd name="connsiteX10" fmla="*/ 1635087 w 2115382"/>
                    <a:gd name="connsiteY10" fmla="*/ 1137406 h 2276016"/>
                    <a:gd name="connsiteX11" fmla="*/ 1816077 w 2115382"/>
                    <a:gd name="connsiteY11" fmla="*/ 1622053 h 2276016"/>
                    <a:gd name="connsiteX12" fmla="*/ 2100295 w 2115382"/>
                    <a:gd name="connsiteY12" fmla="*/ 1955763 h 2276016"/>
                    <a:gd name="connsiteX13" fmla="*/ 1906598 w 2115382"/>
                    <a:gd name="connsiteY13" fmla="*/ 2241155 h 2276016"/>
                    <a:gd name="connsiteX14" fmla="*/ 1573125 w 2115382"/>
                    <a:gd name="connsiteY14" fmla="*/ 2164931 h 2276016"/>
                    <a:gd name="connsiteX15" fmla="*/ 1063647 w 2115382"/>
                    <a:gd name="connsiteY15" fmla="*/ 2173257 h 2276016"/>
                    <a:gd name="connsiteX16" fmla="*/ 973115 w 2115382"/>
                    <a:gd name="connsiteY16" fmla="*/ 1955428 h 2276016"/>
                    <a:gd name="connsiteX17" fmla="*/ 1277917 w 2115382"/>
                    <a:gd name="connsiteY17" fmla="*/ 1726829 h 2276016"/>
                    <a:gd name="connsiteX18" fmla="*/ 1224693 w 2115382"/>
                    <a:gd name="connsiteY18" fmla="*/ 1547743 h 2276016"/>
                    <a:gd name="connsiteX19" fmla="*/ 573065 w 2115382"/>
                    <a:gd name="connsiteY19" fmla="*/ 1507730 h 2276016"/>
                    <a:gd name="connsiteX20" fmla="*/ 506328 w 2115382"/>
                    <a:gd name="connsiteY20" fmla="*/ 1169590 h 2276016"/>
                    <a:gd name="connsiteX21" fmla="*/ 63484 w 2115382"/>
                    <a:gd name="connsiteY21" fmla="*/ 1065966 h 2276016"/>
                    <a:gd name="connsiteX0" fmla="*/ 63484 w 2115382"/>
                    <a:gd name="connsiteY0" fmla="*/ 1065966 h 2276016"/>
                    <a:gd name="connsiteX1" fmla="*/ 125424 w 2115382"/>
                    <a:gd name="connsiteY1" fmla="*/ 707628 h 2276016"/>
                    <a:gd name="connsiteX2" fmla="*/ 438939 w 2115382"/>
                    <a:gd name="connsiteY2" fmla="*/ 584189 h 2276016"/>
                    <a:gd name="connsiteX3" fmla="*/ 544460 w 2115382"/>
                    <a:gd name="connsiteY3" fmla="*/ 117078 h 2276016"/>
                    <a:gd name="connsiteX4" fmla="*/ 777800 w 2115382"/>
                    <a:gd name="connsiteY4" fmla="*/ 30163 h 2276016"/>
                    <a:gd name="connsiteX5" fmla="*/ 1039824 w 2115382"/>
                    <a:gd name="connsiteY5" fmla="*/ 298055 h 2276016"/>
                    <a:gd name="connsiteX6" fmla="*/ 1331038 w 2115382"/>
                    <a:gd name="connsiteY6" fmla="*/ 512705 h 2276016"/>
                    <a:gd name="connsiteX7" fmla="*/ 1192224 w 2115382"/>
                    <a:gd name="connsiteY7" fmla="*/ 731444 h 2276016"/>
                    <a:gd name="connsiteX8" fmla="*/ 911186 w 2115382"/>
                    <a:gd name="connsiteY8" fmla="*/ 885767 h 2276016"/>
                    <a:gd name="connsiteX9" fmla="*/ 1173174 w 2115382"/>
                    <a:gd name="connsiteY9" fmla="*/ 1136256 h 2276016"/>
                    <a:gd name="connsiteX10" fmla="*/ 1635087 w 2115382"/>
                    <a:gd name="connsiteY10" fmla="*/ 1137406 h 2276016"/>
                    <a:gd name="connsiteX11" fmla="*/ 1816077 w 2115382"/>
                    <a:gd name="connsiteY11" fmla="*/ 1622053 h 2276016"/>
                    <a:gd name="connsiteX12" fmla="*/ 2100295 w 2115382"/>
                    <a:gd name="connsiteY12" fmla="*/ 1955763 h 2276016"/>
                    <a:gd name="connsiteX13" fmla="*/ 1906598 w 2115382"/>
                    <a:gd name="connsiteY13" fmla="*/ 2241155 h 2276016"/>
                    <a:gd name="connsiteX14" fmla="*/ 1573125 w 2115382"/>
                    <a:gd name="connsiteY14" fmla="*/ 2164931 h 2276016"/>
                    <a:gd name="connsiteX15" fmla="*/ 1063647 w 2115382"/>
                    <a:gd name="connsiteY15" fmla="*/ 2173257 h 2276016"/>
                    <a:gd name="connsiteX16" fmla="*/ 973115 w 2115382"/>
                    <a:gd name="connsiteY16" fmla="*/ 1955428 h 2276016"/>
                    <a:gd name="connsiteX17" fmla="*/ 1277917 w 2115382"/>
                    <a:gd name="connsiteY17" fmla="*/ 1726829 h 2276016"/>
                    <a:gd name="connsiteX18" fmla="*/ 1224693 w 2115382"/>
                    <a:gd name="connsiteY18" fmla="*/ 1547743 h 2276016"/>
                    <a:gd name="connsiteX19" fmla="*/ 573065 w 2115382"/>
                    <a:gd name="connsiteY19" fmla="*/ 1507730 h 2276016"/>
                    <a:gd name="connsiteX20" fmla="*/ 506328 w 2115382"/>
                    <a:gd name="connsiteY20" fmla="*/ 1169590 h 2276016"/>
                    <a:gd name="connsiteX21" fmla="*/ 63484 w 2115382"/>
                    <a:gd name="connsiteY21" fmla="*/ 1065966 h 2276016"/>
                    <a:gd name="connsiteX0" fmla="*/ 63484 w 2115382"/>
                    <a:gd name="connsiteY0" fmla="*/ 1065966 h 2276016"/>
                    <a:gd name="connsiteX1" fmla="*/ 125424 w 2115382"/>
                    <a:gd name="connsiteY1" fmla="*/ 707628 h 2276016"/>
                    <a:gd name="connsiteX2" fmla="*/ 438939 w 2115382"/>
                    <a:gd name="connsiteY2" fmla="*/ 584189 h 2276016"/>
                    <a:gd name="connsiteX3" fmla="*/ 544460 w 2115382"/>
                    <a:gd name="connsiteY3" fmla="*/ 117078 h 2276016"/>
                    <a:gd name="connsiteX4" fmla="*/ 777800 w 2115382"/>
                    <a:gd name="connsiteY4" fmla="*/ 30163 h 2276016"/>
                    <a:gd name="connsiteX5" fmla="*/ 1039824 w 2115382"/>
                    <a:gd name="connsiteY5" fmla="*/ 298055 h 2276016"/>
                    <a:gd name="connsiteX6" fmla="*/ 1331038 w 2115382"/>
                    <a:gd name="connsiteY6" fmla="*/ 512705 h 2276016"/>
                    <a:gd name="connsiteX7" fmla="*/ 1192224 w 2115382"/>
                    <a:gd name="connsiteY7" fmla="*/ 731444 h 2276016"/>
                    <a:gd name="connsiteX8" fmla="*/ 911186 w 2115382"/>
                    <a:gd name="connsiteY8" fmla="*/ 885767 h 2276016"/>
                    <a:gd name="connsiteX9" fmla="*/ 1173174 w 2115382"/>
                    <a:gd name="connsiteY9" fmla="*/ 1136256 h 2276016"/>
                    <a:gd name="connsiteX10" fmla="*/ 1635087 w 2115382"/>
                    <a:gd name="connsiteY10" fmla="*/ 1137406 h 2276016"/>
                    <a:gd name="connsiteX11" fmla="*/ 1816077 w 2115382"/>
                    <a:gd name="connsiteY11" fmla="*/ 1622053 h 2276016"/>
                    <a:gd name="connsiteX12" fmla="*/ 2100295 w 2115382"/>
                    <a:gd name="connsiteY12" fmla="*/ 1955763 h 2276016"/>
                    <a:gd name="connsiteX13" fmla="*/ 1906598 w 2115382"/>
                    <a:gd name="connsiteY13" fmla="*/ 2241155 h 2276016"/>
                    <a:gd name="connsiteX14" fmla="*/ 1573125 w 2115382"/>
                    <a:gd name="connsiteY14" fmla="*/ 2164931 h 2276016"/>
                    <a:gd name="connsiteX15" fmla="*/ 1063647 w 2115382"/>
                    <a:gd name="connsiteY15" fmla="*/ 2173257 h 2276016"/>
                    <a:gd name="connsiteX16" fmla="*/ 973115 w 2115382"/>
                    <a:gd name="connsiteY16" fmla="*/ 1955428 h 2276016"/>
                    <a:gd name="connsiteX17" fmla="*/ 1277917 w 2115382"/>
                    <a:gd name="connsiteY17" fmla="*/ 1726829 h 2276016"/>
                    <a:gd name="connsiteX18" fmla="*/ 1224693 w 2115382"/>
                    <a:gd name="connsiteY18" fmla="*/ 1547743 h 2276016"/>
                    <a:gd name="connsiteX19" fmla="*/ 573065 w 2115382"/>
                    <a:gd name="connsiteY19" fmla="*/ 1507730 h 2276016"/>
                    <a:gd name="connsiteX20" fmla="*/ 506328 w 2115382"/>
                    <a:gd name="connsiteY20" fmla="*/ 1169590 h 2276016"/>
                    <a:gd name="connsiteX21" fmla="*/ 63484 w 2115382"/>
                    <a:gd name="connsiteY21" fmla="*/ 1065966 h 2276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15382" h="2276016">
                      <a:moveTo>
                        <a:pt x="63484" y="1065966"/>
                      </a:moveTo>
                      <a:cubicBezTo>
                        <a:pt x="0" y="988972"/>
                        <a:pt x="62848" y="787924"/>
                        <a:pt x="125424" y="707628"/>
                      </a:cubicBezTo>
                      <a:cubicBezTo>
                        <a:pt x="188000" y="627332"/>
                        <a:pt x="369100" y="682614"/>
                        <a:pt x="438939" y="584189"/>
                      </a:cubicBezTo>
                      <a:cubicBezTo>
                        <a:pt x="508778" y="485764"/>
                        <a:pt x="487983" y="209416"/>
                        <a:pt x="544460" y="117078"/>
                      </a:cubicBezTo>
                      <a:cubicBezTo>
                        <a:pt x="600937" y="24740"/>
                        <a:pt x="695239" y="0"/>
                        <a:pt x="777800" y="30163"/>
                      </a:cubicBezTo>
                      <a:cubicBezTo>
                        <a:pt x="860361" y="60326"/>
                        <a:pt x="947618" y="217631"/>
                        <a:pt x="1039824" y="298055"/>
                      </a:cubicBezTo>
                      <a:cubicBezTo>
                        <a:pt x="1132030" y="378479"/>
                        <a:pt x="1305638" y="440474"/>
                        <a:pt x="1331038" y="512705"/>
                      </a:cubicBezTo>
                      <a:cubicBezTo>
                        <a:pt x="1356438" y="584936"/>
                        <a:pt x="1262199" y="669267"/>
                        <a:pt x="1192224" y="731444"/>
                      </a:cubicBezTo>
                      <a:cubicBezTo>
                        <a:pt x="1122249" y="793621"/>
                        <a:pt x="914361" y="818298"/>
                        <a:pt x="911186" y="885767"/>
                      </a:cubicBezTo>
                      <a:cubicBezTo>
                        <a:pt x="908011" y="953236"/>
                        <a:pt x="1052524" y="1094316"/>
                        <a:pt x="1173174" y="1136256"/>
                      </a:cubicBezTo>
                      <a:cubicBezTo>
                        <a:pt x="1293824" y="1178196"/>
                        <a:pt x="1527937" y="1056440"/>
                        <a:pt x="1635087" y="1137406"/>
                      </a:cubicBezTo>
                      <a:cubicBezTo>
                        <a:pt x="1742238" y="1218372"/>
                        <a:pt x="1738542" y="1485660"/>
                        <a:pt x="1816077" y="1622053"/>
                      </a:cubicBezTo>
                      <a:cubicBezTo>
                        <a:pt x="1893612" y="1758446"/>
                        <a:pt x="2085208" y="1852579"/>
                        <a:pt x="2100295" y="1955763"/>
                      </a:cubicBezTo>
                      <a:cubicBezTo>
                        <a:pt x="2115382" y="2058947"/>
                        <a:pt x="1994460" y="2206294"/>
                        <a:pt x="1906598" y="2241155"/>
                      </a:cubicBezTo>
                      <a:cubicBezTo>
                        <a:pt x="1818736" y="2276016"/>
                        <a:pt x="1713617" y="2176247"/>
                        <a:pt x="1573125" y="2164931"/>
                      </a:cubicBezTo>
                      <a:cubicBezTo>
                        <a:pt x="1432633" y="2153615"/>
                        <a:pt x="1163649" y="2208174"/>
                        <a:pt x="1063647" y="2173257"/>
                      </a:cubicBezTo>
                      <a:cubicBezTo>
                        <a:pt x="963645" y="2138340"/>
                        <a:pt x="937403" y="2029833"/>
                        <a:pt x="973115" y="1955428"/>
                      </a:cubicBezTo>
                      <a:cubicBezTo>
                        <a:pt x="1008827" y="1881023"/>
                        <a:pt x="1235987" y="1794776"/>
                        <a:pt x="1277917" y="1726829"/>
                      </a:cubicBezTo>
                      <a:cubicBezTo>
                        <a:pt x="1319847" y="1658882"/>
                        <a:pt x="1342168" y="1584259"/>
                        <a:pt x="1224693" y="1547743"/>
                      </a:cubicBezTo>
                      <a:cubicBezTo>
                        <a:pt x="1107218" y="1511227"/>
                        <a:pt x="692792" y="1570755"/>
                        <a:pt x="573065" y="1507730"/>
                      </a:cubicBezTo>
                      <a:cubicBezTo>
                        <a:pt x="453338" y="1444705"/>
                        <a:pt x="591258" y="1243217"/>
                        <a:pt x="506328" y="1169590"/>
                      </a:cubicBezTo>
                      <a:cubicBezTo>
                        <a:pt x="421398" y="1095963"/>
                        <a:pt x="126968" y="1142960"/>
                        <a:pt x="63484" y="1065966"/>
                      </a:cubicBezTo>
                      <a:close/>
                    </a:path>
                  </a:pathLst>
                </a:custGeom>
                <a:solidFill>
                  <a:srgbClr val="16FA1B">
                    <a:alpha val="14000"/>
                  </a:srgbClr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A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865" name="3864 Forma libre"/>
                <p:cNvSpPr/>
                <p:nvPr/>
              </p:nvSpPr>
              <p:spPr bwMode="auto">
                <a:xfrm>
                  <a:off x="-4804752" y="1755746"/>
                  <a:ext cx="2288530" cy="2252199"/>
                </a:xfrm>
                <a:custGeom>
                  <a:avLst/>
                  <a:gdLst>
                    <a:gd name="connsiteX0" fmla="*/ 0 w 2286016"/>
                    <a:gd name="connsiteY0" fmla="*/ 1035851 h 2071702"/>
                    <a:gd name="connsiteX1" fmla="*/ 375457 w 2286016"/>
                    <a:gd name="connsiteY1" fmla="*/ 268299 h 2071702"/>
                    <a:gd name="connsiteX2" fmla="*/ 1143010 w 2286016"/>
                    <a:gd name="connsiteY2" fmla="*/ 1 h 2071702"/>
                    <a:gd name="connsiteX3" fmla="*/ 1910562 w 2286016"/>
                    <a:gd name="connsiteY3" fmla="*/ 268301 h 2071702"/>
                    <a:gd name="connsiteX4" fmla="*/ 2286017 w 2286016"/>
                    <a:gd name="connsiteY4" fmla="*/ 1035854 h 2071702"/>
                    <a:gd name="connsiteX5" fmla="*/ 1910561 w 2286016"/>
                    <a:gd name="connsiteY5" fmla="*/ 1803406 h 2071702"/>
                    <a:gd name="connsiteX6" fmla="*/ 1143009 w 2286016"/>
                    <a:gd name="connsiteY6" fmla="*/ 2071705 h 2071702"/>
                    <a:gd name="connsiteX7" fmla="*/ 375457 w 2286016"/>
                    <a:gd name="connsiteY7" fmla="*/ 1803405 h 2071702"/>
                    <a:gd name="connsiteX8" fmla="*/ 2 w 2286016"/>
                    <a:gd name="connsiteY8" fmla="*/ 1035852 h 2071702"/>
                    <a:gd name="connsiteX9" fmla="*/ 0 w 2286016"/>
                    <a:gd name="connsiteY9" fmla="*/ 1035851 h 2071702"/>
                    <a:gd name="connsiteX0" fmla="*/ 0 w 2286017"/>
                    <a:gd name="connsiteY0" fmla="*/ 1035850 h 2190361"/>
                    <a:gd name="connsiteX1" fmla="*/ 375457 w 2286017"/>
                    <a:gd name="connsiteY1" fmla="*/ 268298 h 2190361"/>
                    <a:gd name="connsiteX2" fmla="*/ 1143010 w 2286017"/>
                    <a:gd name="connsiteY2" fmla="*/ 0 h 2190361"/>
                    <a:gd name="connsiteX3" fmla="*/ 1910562 w 2286017"/>
                    <a:gd name="connsiteY3" fmla="*/ 268300 h 2190361"/>
                    <a:gd name="connsiteX4" fmla="*/ 2286017 w 2286017"/>
                    <a:gd name="connsiteY4" fmla="*/ 1035853 h 2190361"/>
                    <a:gd name="connsiteX5" fmla="*/ 1910561 w 2286017"/>
                    <a:gd name="connsiteY5" fmla="*/ 2017695 h 2190361"/>
                    <a:gd name="connsiteX6" fmla="*/ 1143009 w 2286017"/>
                    <a:gd name="connsiteY6" fmla="*/ 2071704 h 2190361"/>
                    <a:gd name="connsiteX7" fmla="*/ 375457 w 2286017"/>
                    <a:gd name="connsiteY7" fmla="*/ 1803404 h 2190361"/>
                    <a:gd name="connsiteX8" fmla="*/ 2 w 2286017"/>
                    <a:gd name="connsiteY8" fmla="*/ 1035851 h 2190361"/>
                    <a:gd name="connsiteX9" fmla="*/ 0 w 2286017"/>
                    <a:gd name="connsiteY9" fmla="*/ 1035850 h 2190361"/>
                    <a:gd name="connsiteX0" fmla="*/ 0 w 2429574"/>
                    <a:gd name="connsiteY0" fmla="*/ 1035850 h 2190361"/>
                    <a:gd name="connsiteX1" fmla="*/ 375457 w 2429574"/>
                    <a:gd name="connsiteY1" fmla="*/ 268298 h 2190361"/>
                    <a:gd name="connsiteX2" fmla="*/ 1143010 w 2429574"/>
                    <a:gd name="connsiteY2" fmla="*/ 0 h 2190361"/>
                    <a:gd name="connsiteX3" fmla="*/ 1910562 w 2429574"/>
                    <a:gd name="connsiteY3" fmla="*/ 268300 h 2190361"/>
                    <a:gd name="connsiteX4" fmla="*/ 2286017 w 2429574"/>
                    <a:gd name="connsiteY4" fmla="*/ 1035853 h 2190361"/>
                    <a:gd name="connsiteX5" fmla="*/ 2366998 w 2429574"/>
                    <a:gd name="connsiteY5" fmla="*/ 1743063 h 2190361"/>
                    <a:gd name="connsiteX6" fmla="*/ 1910561 w 2429574"/>
                    <a:gd name="connsiteY6" fmla="*/ 2017695 h 2190361"/>
                    <a:gd name="connsiteX7" fmla="*/ 1143009 w 2429574"/>
                    <a:gd name="connsiteY7" fmla="*/ 2071704 h 2190361"/>
                    <a:gd name="connsiteX8" fmla="*/ 375457 w 2429574"/>
                    <a:gd name="connsiteY8" fmla="*/ 1803404 h 2190361"/>
                    <a:gd name="connsiteX9" fmla="*/ 2 w 2429574"/>
                    <a:gd name="connsiteY9" fmla="*/ 1035851 h 2190361"/>
                    <a:gd name="connsiteX10" fmla="*/ 0 w 2429574"/>
                    <a:gd name="connsiteY10" fmla="*/ 1035850 h 2190361"/>
                    <a:gd name="connsiteX0" fmla="*/ 0 w 2429574"/>
                    <a:gd name="connsiteY0" fmla="*/ 1083472 h 2237983"/>
                    <a:gd name="connsiteX1" fmla="*/ 375457 w 2429574"/>
                    <a:gd name="connsiteY1" fmla="*/ 315920 h 2237983"/>
                    <a:gd name="connsiteX2" fmla="*/ 1143010 w 2429574"/>
                    <a:gd name="connsiteY2" fmla="*/ 47622 h 2237983"/>
                    <a:gd name="connsiteX3" fmla="*/ 1624778 w 2429574"/>
                    <a:gd name="connsiteY3" fmla="*/ 601650 h 2237983"/>
                    <a:gd name="connsiteX4" fmla="*/ 2286017 w 2429574"/>
                    <a:gd name="connsiteY4" fmla="*/ 1083475 h 2237983"/>
                    <a:gd name="connsiteX5" fmla="*/ 2366998 w 2429574"/>
                    <a:gd name="connsiteY5" fmla="*/ 1790685 h 2237983"/>
                    <a:gd name="connsiteX6" fmla="*/ 1910561 w 2429574"/>
                    <a:gd name="connsiteY6" fmla="*/ 2065317 h 2237983"/>
                    <a:gd name="connsiteX7" fmla="*/ 1143009 w 2429574"/>
                    <a:gd name="connsiteY7" fmla="*/ 2119326 h 2237983"/>
                    <a:gd name="connsiteX8" fmla="*/ 375457 w 2429574"/>
                    <a:gd name="connsiteY8" fmla="*/ 1851026 h 2237983"/>
                    <a:gd name="connsiteX9" fmla="*/ 2 w 2429574"/>
                    <a:gd name="connsiteY9" fmla="*/ 1083473 h 2237983"/>
                    <a:gd name="connsiteX10" fmla="*/ 0 w 2429574"/>
                    <a:gd name="connsiteY10" fmla="*/ 1083472 h 2237983"/>
                    <a:gd name="connsiteX0" fmla="*/ 0 w 2429574"/>
                    <a:gd name="connsiteY0" fmla="*/ 940218 h 2094729"/>
                    <a:gd name="connsiteX1" fmla="*/ 375457 w 2429574"/>
                    <a:gd name="connsiteY1" fmla="*/ 172666 h 2094729"/>
                    <a:gd name="connsiteX2" fmla="*/ 1143010 w 2429574"/>
                    <a:gd name="connsiteY2" fmla="*/ 118658 h 2094729"/>
                    <a:gd name="connsiteX3" fmla="*/ 1624778 w 2429574"/>
                    <a:gd name="connsiteY3" fmla="*/ 458396 h 2094729"/>
                    <a:gd name="connsiteX4" fmla="*/ 2286017 w 2429574"/>
                    <a:gd name="connsiteY4" fmla="*/ 940221 h 2094729"/>
                    <a:gd name="connsiteX5" fmla="*/ 2366998 w 2429574"/>
                    <a:gd name="connsiteY5" fmla="*/ 1647431 h 2094729"/>
                    <a:gd name="connsiteX6" fmla="*/ 1910561 w 2429574"/>
                    <a:gd name="connsiteY6" fmla="*/ 1922063 h 2094729"/>
                    <a:gd name="connsiteX7" fmla="*/ 1143009 w 2429574"/>
                    <a:gd name="connsiteY7" fmla="*/ 1976072 h 2094729"/>
                    <a:gd name="connsiteX8" fmla="*/ 375457 w 2429574"/>
                    <a:gd name="connsiteY8" fmla="*/ 1707772 h 2094729"/>
                    <a:gd name="connsiteX9" fmla="*/ 2 w 2429574"/>
                    <a:gd name="connsiteY9" fmla="*/ 940219 h 2094729"/>
                    <a:gd name="connsiteX10" fmla="*/ 0 w 2429574"/>
                    <a:gd name="connsiteY10" fmla="*/ 940218 h 2094729"/>
                    <a:gd name="connsiteX0" fmla="*/ 0 w 2429574"/>
                    <a:gd name="connsiteY0" fmla="*/ 1154556 h 2309067"/>
                    <a:gd name="connsiteX1" fmla="*/ 375457 w 2429574"/>
                    <a:gd name="connsiteY1" fmla="*/ 172666 h 2309067"/>
                    <a:gd name="connsiteX2" fmla="*/ 1143010 w 2429574"/>
                    <a:gd name="connsiteY2" fmla="*/ 332996 h 2309067"/>
                    <a:gd name="connsiteX3" fmla="*/ 1624778 w 2429574"/>
                    <a:gd name="connsiteY3" fmla="*/ 672734 h 2309067"/>
                    <a:gd name="connsiteX4" fmla="*/ 2286017 w 2429574"/>
                    <a:gd name="connsiteY4" fmla="*/ 1154559 h 2309067"/>
                    <a:gd name="connsiteX5" fmla="*/ 2366998 w 2429574"/>
                    <a:gd name="connsiteY5" fmla="*/ 1861769 h 2309067"/>
                    <a:gd name="connsiteX6" fmla="*/ 1910561 w 2429574"/>
                    <a:gd name="connsiteY6" fmla="*/ 2136401 h 2309067"/>
                    <a:gd name="connsiteX7" fmla="*/ 1143009 w 2429574"/>
                    <a:gd name="connsiteY7" fmla="*/ 2190410 h 2309067"/>
                    <a:gd name="connsiteX8" fmla="*/ 375457 w 2429574"/>
                    <a:gd name="connsiteY8" fmla="*/ 1922110 h 2309067"/>
                    <a:gd name="connsiteX9" fmla="*/ 2 w 2429574"/>
                    <a:gd name="connsiteY9" fmla="*/ 1154557 h 2309067"/>
                    <a:gd name="connsiteX10" fmla="*/ 0 w 2429574"/>
                    <a:gd name="connsiteY10" fmla="*/ 1154556 h 2309067"/>
                    <a:gd name="connsiteX0" fmla="*/ 214281 w 2429573"/>
                    <a:gd name="connsiteY0" fmla="*/ 1154556 h 2309067"/>
                    <a:gd name="connsiteX1" fmla="*/ 375456 w 2429573"/>
                    <a:gd name="connsiteY1" fmla="*/ 172666 h 2309067"/>
                    <a:gd name="connsiteX2" fmla="*/ 1143009 w 2429573"/>
                    <a:gd name="connsiteY2" fmla="*/ 332996 h 2309067"/>
                    <a:gd name="connsiteX3" fmla="*/ 1624777 w 2429573"/>
                    <a:gd name="connsiteY3" fmla="*/ 672734 h 2309067"/>
                    <a:gd name="connsiteX4" fmla="*/ 2286016 w 2429573"/>
                    <a:gd name="connsiteY4" fmla="*/ 1154559 h 2309067"/>
                    <a:gd name="connsiteX5" fmla="*/ 2366997 w 2429573"/>
                    <a:gd name="connsiteY5" fmla="*/ 1861769 h 2309067"/>
                    <a:gd name="connsiteX6" fmla="*/ 1910560 w 2429573"/>
                    <a:gd name="connsiteY6" fmla="*/ 2136401 h 2309067"/>
                    <a:gd name="connsiteX7" fmla="*/ 1143008 w 2429573"/>
                    <a:gd name="connsiteY7" fmla="*/ 2190410 h 2309067"/>
                    <a:gd name="connsiteX8" fmla="*/ 375456 w 2429573"/>
                    <a:gd name="connsiteY8" fmla="*/ 1922110 h 2309067"/>
                    <a:gd name="connsiteX9" fmla="*/ 1 w 2429573"/>
                    <a:gd name="connsiteY9" fmla="*/ 1154557 h 2309067"/>
                    <a:gd name="connsiteX10" fmla="*/ 214281 w 2429573"/>
                    <a:gd name="connsiteY10" fmla="*/ 1154556 h 2309067"/>
                    <a:gd name="connsiteX0" fmla="*/ 77910 w 2293202"/>
                    <a:gd name="connsiteY0" fmla="*/ 1154556 h 2309067"/>
                    <a:gd name="connsiteX1" fmla="*/ 239085 w 2293202"/>
                    <a:gd name="connsiteY1" fmla="*/ 172666 h 2309067"/>
                    <a:gd name="connsiteX2" fmla="*/ 1006638 w 2293202"/>
                    <a:gd name="connsiteY2" fmla="*/ 332996 h 2309067"/>
                    <a:gd name="connsiteX3" fmla="*/ 1488406 w 2293202"/>
                    <a:gd name="connsiteY3" fmla="*/ 672734 h 2309067"/>
                    <a:gd name="connsiteX4" fmla="*/ 2149645 w 2293202"/>
                    <a:gd name="connsiteY4" fmla="*/ 1154559 h 2309067"/>
                    <a:gd name="connsiteX5" fmla="*/ 2230626 w 2293202"/>
                    <a:gd name="connsiteY5" fmla="*/ 1861769 h 2309067"/>
                    <a:gd name="connsiteX6" fmla="*/ 1774189 w 2293202"/>
                    <a:gd name="connsiteY6" fmla="*/ 2136401 h 2309067"/>
                    <a:gd name="connsiteX7" fmla="*/ 1006637 w 2293202"/>
                    <a:gd name="connsiteY7" fmla="*/ 2190410 h 2309067"/>
                    <a:gd name="connsiteX8" fmla="*/ 239085 w 2293202"/>
                    <a:gd name="connsiteY8" fmla="*/ 1922110 h 2309067"/>
                    <a:gd name="connsiteX9" fmla="*/ 77910 w 2293202"/>
                    <a:gd name="connsiteY9" fmla="*/ 1154556 h 2309067"/>
                    <a:gd name="connsiteX0" fmla="*/ 77910 w 2293202"/>
                    <a:gd name="connsiteY0" fmla="*/ 1154556 h 2309067"/>
                    <a:gd name="connsiteX1" fmla="*/ 239085 w 2293202"/>
                    <a:gd name="connsiteY1" fmla="*/ 172666 h 2309067"/>
                    <a:gd name="connsiteX2" fmla="*/ 1006638 w 2293202"/>
                    <a:gd name="connsiteY2" fmla="*/ 332996 h 2309067"/>
                    <a:gd name="connsiteX3" fmla="*/ 1488406 w 2293202"/>
                    <a:gd name="connsiteY3" fmla="*/ 672734 h 2309067"/>
                    <a:gd name="connsiteX4" fmla="*/ 2149645 w 2293202"/>
                    <a:gd name="connsiteY4" fmla="*/ 1154559 h 2309067"/>
                    <a:gd name="connsiteX5" fmla="*/ 2230626 w 2293202"/>
                    <a:gd name="connsiteY5" fmla="*/ 1861769 h 2309067"/>
                    <a:gd name="connsiteX6" fmla="*/ 1774189 w 2293202"/>
                    <a:gd name="connsiteY6" fmla="*/ 2136401 h 2309067"/>
                    <a:gd name="connsiteX7" fmla="*/ 720853 w 2293202"/>
                    <a:gd name="connsiteY7" fmla="*/ 1904634 h 2309067"/>
                    <a:gd name="connsiteX8" fmla="*/ 239085 w 2293202"/>
                    <a:gd name="connsiteY8" fmla="*/ 1922110 h 2309067"/>
                    <a:gd name="connsiteX9" fmla="*/ 77910 w 2293202"/>
                    <a:gd name="connsiteY9" fmla="*/ 1154556 h 2309067"/>
                    <a:gd name="connsiteX0" fmla="*/ 77910 w 2293202"/>
                    <a:gd name="connsiteY0" fmla="*/ 1154556 h 2357597"/>
                    <a:gd name="connsiteX1" fmla="*/ 239085 w 2293202"/>
                    <a:gd name="connsiteY1" fmla="*/ 172666 h 2357597"/>
                    <a:gd name="connsiteX2" fmla="*/ 1006638 w 2293202"/>
                    <a:gd name="connsiteY2" fmla="*/ 332996 h 2357597"/>
                    <a:gd name="connsiteX3" fmla="*/ 1488406 w 2293202"/>
                    <a:gd name="connsiteY3" fmla="*/ 672734 h 2357597"/>
                    <a:gd name="connsiteX4" fmla="*/ 2149645 w 2293202"/>
                    <a:gd name="connsiteY4" fmla="*/ 1154559 h 2357597"/>
                    <a:gd name="connsiteX5" fmla="*/ 2230626 w 2293202"/>
                    <a:gd name="connsiteY5" fmla="*/ 1861769 h 2357597"/>
                    <a:gd name="connsiteX6" fmla="*/ 1774189 w 2293202"/>
                    <a:gd name="connsiteY6" fmla="*/ 2136401 h 2357597"/>
                    <a:gd name="connsiteX7" fmla="*/ 1249580 w 2293202"/>
                    <a:gd name="connsiteY7" fmla="*/ 2318969 h 2357597"/>
                    <a:gd name="connsiteX8" fmla="*/ 720853 w 2293202"/>
                    <a:gd name="connsiteY8" fmla="*/ 1904634 h 2357597"/>
                    <a:gd name="connsiteX9" fmla="*/ 239085 w 2293202"/>
                    <a:gd name="connsiteY9" fmla="*/ 1922110 h 2357597"/>
                    <a:gd name="connsiteX10" fmla="*/ 77910 w 2293202"/>
                    <a:gd name="connsiteY10" fmla="*/ 1154556 h 2357597"/>
                    <a:gd name="connsiteX0" fmla="*/ 77910 w 2293202"/>
                    <a:gd name="connsiteY0" fmla="*/ 1143216 h 2346257"/>
                    <a:gd name="connsiteX1" fmla="*/ 239085 w 2293202"/>
                    <a:gd name="connsiteY1" fmla="*/ 161326 h 2346257"/>
                    <a:gd name="connsiteX2" fmla="*/ 668503 w 2293202"/>
                    <a:gd name="connsiteY2" fmla="*/ 175258 h 2346257"/>
                    <a:gd name="connsiteX3" fmla="*/ 1006638 w 2293202"/>
                    <a:gd name="connsiteY3" fmla="*/ 321656 h 2346257"/>
                    <a:gd name="connsiteX4" fmla="*/ 1488406 w 2293202"/>
                    <a:gd name="connsiteY4" fmla="*/ 661394 h 2346257"/>
                    <a:gd name="connsiteX5" fmla="*/ 2149645 w 2293202"/>
                    <a:gd name="connsiteY5" fmla="*/ 1143219 h 2346257"/>
                    <a:gd name="connsiteX6" fmla="*/ 2230626 w 2293202"/>
                    <a:gd name="connsiteY6" fmla="*/ 1850429 h 2346257"/>
                    <a:gd name="connsiteX7" fmla="*/ 1774189 w 2293202"/>
                    <a:gd name="connsiteY7" fmla="*/ 2125061 h 2346257"/>
                    <a:gd name="connsiteX8" fmla="*/ 1249580 w 2293202"/>
                    <a:gd name="connsiteY8" fmla="*/ 2307629 h 2346257"/>
                    <a:gd name="connsiteX9" fmla="*/ 720853 w 2293202"/>
                    <a:gd name="connsiteY9" fmla="*/ 1893294 h 2346257"/>
                    <a:gd name="connsiteX10" fmla="*/ 239085 w 2293202"/>
                    <a:gd name="connsiteY10" fmla="*/ 1910770 h 2346257"/>
                    <a:gd name="connsiteX11" fmla="*/ 77910 w 2293202"/>
                    <a:gd name="connsiteY11" fmla="*/ 1143216 h 2346257"/>
                    <a:gd name="connsiteX0" fmla="*/ 77910 w 2293202"/>
                    <a:gd name="connsiteY0" fmla="*/ 1143216 h 2346257"/>
                    <a:gd name="connsiteX1" fmla="*/ 239085 w 2293202"/>
                    <a:gd name="connsiteY1" fmla="*/ 161326 h 2346257"/>
                    <a:gd name="connsiteX2" fmla="*/ 668503 w 2293202"/>
                    <a:gd name="connsiteY2" fmla="*/ 175258 h 2346257"/>
                    <a:gd name="connsiteX3" fmla="*/ 792292 w 2293202"/>
                    <a:gd name="connsiteY3" fmla="*/ 464508 h 2346257"/>
                    <a:gd name="connsiteX4" fmla="*/ 1488406 w 2293202"/>
                    <a:gd name="connsiteY4" fmla="*/ 661394 h 2346257"/>
                    <a:gd name="connsiteX5" fmla="*/ 2149645 w 2293202"/>
                    <a:gd name="connsiteY5" fmla="*/ 1143219 h 2346257"/>
                    <a:gd name="connsiteX6" fmla="*/ 2230626 w 2293202"/>
                    <a:gd name="connsiteY6" fmla="*/ 1850429 h 2346257"/>
                    <a:gd name="connsiteX7" fmla="*/ 1774189 w 2293202"/>
                    <a:gd name="connsiteY7" fmla="*/ 2125061 h 2346257"/>
                    <a:gd name="connsiteX8" fmla="*/ 1249580 w 2293202"/>
                    <a:gd name="connsiteY8" fmla="*/ 2307629 h 2346257"/>
                    <a:gd name="connsiteX9" fmla="*/ 720853 w 2293202"/>
                    <a:gd name="connsiteY9" fmla="*/ 1893294 h 2346257"/>
                    <a:gd name="connsiteX10" fmla="*/ 239085 w 2293202"/>
                    <a:gd name="connsiteY10" fmla="*/ 1910770 h 2346257"/>
                    <a:gd name="connsiteX11" fmla="*/ 77910 w 2293202"/>
                    <a:gd name="connsiteY11" fmla="*/ 1143216 h 2346257"/>
                    <a:gd name="connsiteX0" fmla="*/ 77910 w 2293202"/>
                    <a:gd name="connsiteY0" fmla="*/ 1143216 h 2346257"/>
                    <a:gd name="connsiteX1" fmla="*/ 239085 w 2293202"/>
                    <a:gd name="connsiteY1" fmla="*/ 161326 h 2346257"/>
                    <a:gd name="connsiteX2" fmla="*/ 525595 w 2293202"/>
                    <a:gd name="connsiteY2" fmla="*/ 175258 h 2346257"/>
                    <a:gd name="connsiteX3" fmla="*/ 792292 w 2293202"/>
                    <a:gd name="connsiteY3" fmla="*/ 464508 h 2346257"/>
                    <a:gd name="connsiteX4" fmla="*/ 1488406 w 2293202"/>
                    <a:gd name="connsiteY4" fmla="*/ 661394 h 2346257"/>
                    <a:gd name="connsiteX5" fmla="*/ 2149645 w 2293202"/>
                    <a:gd name="connsiteY5" fmla="*/ 1143219 h 2346257"/>
                    <a:gd name="connsiteX6" fmla="*/ 2230626 w 2293202"/>
                    <a:gd name="connsiteY6" fmla="*/ 1850429 h 2346257"/>
                    <a:gd name="connsiteX7" fmla="*/ 1774189 w 2293202"/>
                    <a:gd name="connsiteY7" fmla="*/ 2125061 h 2346257"/>
                    <a:gd name="connsiteX8" fmla="*/ 1249580 w 2293202"/>
                    <a:gd name="connsiteY8" fmla="*/ 2307629 h 2346257"/>
                    <a:gd name="connsiteX9" fmla="*/ 720853 w 2293202"/>
                    <a:gd name="connsiteY9" fmla="*/ 1893294 h 2346257"/>
                    <a:gd name="connsiteX10" fmla="*/ 239085 w 2293202"/>
                    <a:gd name="connsiteY10" fmla="*/ 1910770 h 2346257"/>
                    <a:gd name="connsiteX11" fmla="*/ 77910 w 2293202"/>
                    <a:gd name="connsiteY11" fmla="*/ 1143216 h 2346257"/>
                    <a:gd name="connsiteX0" fmla="*/ 36344 w 2251636"/>
                    <a:gd name="connsiteY0" fmla="*/ 1143216 h 2346257"/>
                    <a:gd name="connsiteX1" fmla="*/ 26862 w 2251636"/>
                    <a:gd name="connsiteY1" fmla="*/ 680058 h 2346257"/>
                    <a:gd name="connsiteX2" fmla="*/ 197519 w 2251636"/>
                    <a:gd name="connsiteY2" fmla="*/ 161326 h 2346257"/>
                    <a:gd name="connsiteX3" fmla="*/ 484029 w 2251636"/>
                    <a:gd name="connsiteY3" fmla="*/ 175258 h 2346257"/>
                    <a:gd name="connsiteX4" fmla="*/ 750726 w 2251636"/>
                    <a:gd name="connsiteY4" fmla="*/ 464508 h 2346257"/>
                    <a:gd name="connsiteX5" fmla="*/ 1446840 w 2251636"/>
                    <a:gd name="connsiteY5" fmla="*/ 661394 h 2346257"/>
                    <a:gd name="connsiteX6" fmla="*/ 2108079 w 2251636"/>
                    <a:gd name="connsiteY6" fmla="*/ 1143219 h 2346257"/>
                    <a:gd name="connsiteX7" fmla="*/ 2189060 w 2251636"/>
                    <a:gd name="connsiteY7" fmla="*/ 1850429 h 2346257"/>
                    <a:gd name="connsiteX8" fmla="*/ 1732623 w 2251636"/>
                    <a:gd name="connsiteY8" fmla="*/ 2125061 h 2346257"/>
                    <a:gd name="connsiteX9" fmla="*/ 1208014 w 2251636"/>
                    <a:gd name="connsiteY9" fmla="*/ 2307629 h 2346257"/>
                    <a:gd name="connsiteX10" fmla="*/ 679287 w 2251636"/>
                    <a:gd name="connsiteY10" fmla="*/ 1893294 h 2346257"/>
                    <a:gd name="connsiteX11" fmla="*/ 197519 w 2251636"/>
                    <a:gd name="connsiteY11" fmla="*/ 1910770 h 2346257"/>
                    <a:gd name="connsiteX12" fmla="*/ 36344 w 2251636"/>
                    <a:gd name="connsiteY12" fmla="*/ 1143216 h 2346257"/>
                    <a:gd name="connsiteX0" fmla="*/ 399304 w 2257438"/>
                    <a:gd name="connsiteY0" fmla="*/ 928878 h 2346257"/>
                    <a:gd name="connsiteX1" fmla="*/ 32664 w 2257438"/>
                    <a:gd name="connsiteY1" fmla="*/ 680058 h 2346257"/>
                    <a:gd name="connsiteX2" fmla="*/ 203321 w 2257438"/>
                    <a:gd name="connsiteY2" fmla="*/ 161326 h 2346257"/>
                    <a:gd name="connsiteX3" fmla="*/ 489831 w 2257438"/>
                    <a:gd name="connsiteY3" fmla="*/ 175258 h 2346257"/>
                    <a:gd name="connsiteX4" fmla="*/ 756528 w 2257438"/>
                    <a:gd name="connsiteY4" fmla="*/ 464508 h 2346257"/>
                    <a:gd name="connsiteX5" fmla="*/ 1452642 w 2257438"/>
                    <a:gd name="connsiteY5" fmla="*/ 661394 h 2346257"/>
                    <a:gd name="connsiteX6" fmla="*/ 2113881 w 2257438"/>
                    <a:gd name="connsiteY6" fmla="*/ 1143219 h 2346257"/>
                    <a:gd name="connsiteX7" fmla="*/ 2194862 w 2257438"/>
                    <a:gd name="connsiteY7" fmla="*/ 1850429 h 2346257"/>
                    <a:gd name="connsiteX8" fmla="*/ 1738425 w 2257438"/>
                    <a:gd name="connsiteY8" fmla="*/ 2125061 h 2346257"/>
                    <a:gd name="connsiteX9" fmla="*/ 1213816 w 2257438"/>
                    <a:gd name="connsiteY9" fmla="*/ 2307629 h 2346257"/>
                    <a:gd name="connsiteX10" fmla="*/ 685089 w 2257438"/>
                    <a:gd name="connsiteY10" fmla="*/ 1893294 h 2346257"/>
                    <a:gd name="connsiteX11" fmla="*/ 203321 w 2257438"/>
                    <a:gd name="connsiteY11" fmla="*/ 1910770 h 2346257"/>
                    <a:gd name="connsiteX12" fmla="*/ 399304 w 2257438"/>
                    <a:gd name="connsiteY12" fmla="*/ 928878 h 2346257"/>
                    <a:gd name="connsiteX0" fmla="*/ 404100 w 2262234"/>
                    <a:gd name="connsiteY0" fmla="*/ 928878 h 2346257"/>
                    <a:gd name="connsiteX1" fmla="*/ 37460 w 2262234"/>
                    <a:gd name="connsiteY1" fmla="*/ 680058 h 2346257"/>
                    <a:gd name="connsiteX2" fmla="*/ 208117 w 2262234"/>
                    <a:gd name="connsiteY2" fmla="*/ 161326 h 2346257"/>
                    <a:gd name="connsiteX3" fmla="*/ 494627 w 2262234"/>
                    <a:gd name="connsiteY3" fmla="*/ 175258 h 2346257"/>
                    <a:gd name="connsiteX4" fmla="*/ 761324 w 2262234"/>
                    <a:gd name="connsiteY4" fmla="*/ 464508 h 2346257"/>
                    <a:gd name="connsiteX5" fmla="*/ 1457438 w 2262234"/>
                    <a:gd name="connsiteY5" fmla="*/ 661394 h 2346257"/>
                    <a:gd name="connsiteX6" fmla="*/ 2118677 w 2262234"/>
                    <a:gd name="connsiteY6" fmla="*/ 1143219 h 2346257"/>
                    <a:gd name="connsiteX7" fmla="*/ 2199658 w 2262234"/>
                    <a:gd name="connsiteY7" fmla="*/ 1850429 h 2346257"/>
                    <a:gd name="connsiteX8" fmla="*/ 1743221 w 2262234"/>
                    <a:gd name="connsiteY8" fmla="*/ 2125061 h 2346257"/>
                    <a:gd name="connsiteX9" fmla="*/ 1218612 w 2262234"/>
                    <a:gd name="connsiteY9" fmla="*/ 2307629 h 2346257"/>
                    <a:gd name="connsiteX10" fmla="*/ 689885 w 2262234"/>
                    <a:gd name="connsiteY10" fmla="*/ 1893294 h 2346257"/>
                    <a:gd name="connsiteX11" fmla="*/ 208117 w 2262234"/>
                    <a:gd name="connsiteY11" fmla="*/ 1910770 h 2346257"/>
                    <a:gd name="connsiteX12" fmla="*/ 32664 w 2262234"/>
                    <a:gd name="connsiteY12" fmla="*/ 1337283 h 2346257"/>
                    <a:gd name="connsiteX13" fmla="*/ 404100 w 2262234"/>
                    <a:gd name="connsiteY13" fmla="*/ 928878 h 2346257"/>
                    <a:gd name="connsiteX0" fmla="*/ 570751 w 2286041"/>
                    <a:gd name="connsiteY0" fmla="*/ 928878 h 2346257"/>
                    <a:gd name="connsiteX1" fmla="*/ 61267 w 2286041"/>
                    <a:gd name="connsiteY1" fmla="*/ 680058 h 2346257"/>
                    <a:gd name="connsiteX2" fmla="*/ 231924 w 2286041"/>
                    <a:gd name="connsiteY2" fmla="*/ 161326 h 2346257"/>
                    <a:gd name="connsiteX3" fmla="*/ 518434 w 2286041"/>
                    <a:gd name="connsiteY3" fmla="*/ 175258 h 2346257"/>
                    <a:gd name="connsiteX4" fmla="*/ 785131 w 2286041"/>
                    <a:gd name="connsiteY4" fmla="*/ 464508 h 2346257"/>
                    <a:gd name="connsiteX5" fmla="*/ 1481245 w 2286041"/>
                    <a:gd name="connsiteY5" fmla="*/ 661394 h 2346257"/>
                    <a:gd name="connsiteX6" fmla="*/ 2142484 w 2286041"/>
                    <a:gd name="connsiteY6" fmla="*/ 1143219 h 2346257"/>
                    <a:gd name="connsiteX7" fmla="*/ 2223465 w 2286041"/>
                    <a:gd name="connsiteY7" fmla="*/ 1850429 h 2346257"/>
                    <a:gd name="connsiteX8" fmla="*/ 1767028 w 2286041"/>
                    <a:gd name="connsiteY8" fmla="*/ 2125061 h 2346257"/>
                    <a:gd name="connsiteX9" fmla="*/ 1242419 w 2286041"/>
                    <a:gd name="connsiteY9" fmla="*/ 2307629 h 2346257"/>
                    <a:gd name="connsiteX10" fmla="*/ 713692 w 2286041"/>
                    <a:gd name="connsiteY10" fmla="*/ 1893294 h 2346257"/>
                    <a:gd name="connsiteX11" fmla="*/ 231924 w 2286041"/>
                    <a:gd name="connsiteY11" fmla="*/ 1910770 h 2346257"/>
                    <a:gd name="connsiteX12" fmla="*/ 56471 w 2286041"/>
                    <a:gd name="connsiteY12" fmla="*/ 1337283 h 2346257"/>
                    <a:gd name="connsiteX13" fmla="*/ 570751 w 2286041"/>
                    <a:gd name="connsiteY13" fmla="*/ 928878 h 2346257"/>
                    <a:gd name="connsiteX0" fmla="*/ 570751 w 2286041"/>
                    <a:gd name="connsiteY0" fmla="*/ 928878 h 2393886"/>
                    <a:gd name="connsiteX1" fmla="*/ 61267 w 2286041"/>
                    <a:gd name="connsiteY1" fmla="*/ 680058 h 2393886"/>
                    <a:gd name="connsiteX2" fmla="*/ 231924 w 2286041"/>
                    <a:gd name="connsiteY2" fmla="*/ 161326 h 2393886"/>
                    <a:gd name="connsiteX3" fmla="*/ 518434 w 2286041"/>
                    <a:gd name="connsiteY3" fmla="*/ 175258 h 2393886"/>
                    <a:gd name="connsiteX4" fmla="*/ 785131 w 2286041"/>
                    <a:gd name="connsiteY4" fmla="*/ 464508 h 2393886"/>
                    <a:gd name="connsiteX5" fmla="*/ 1481245 w 2286041"/>
                    <a:gd name="connsiteY5" fmla="*/ 661394 h 2393886"/>
                    <a:gd name="connsiteX6" fmla="*/ 2142484 w 2286041"/>
                    <a:gd name="connsiteY6" fmla="*/ 1143219 h 2393886"/>
                    <a:gd name="connsiteX7" fmla="*/ 2223465 w 2286041"/>
                    <a:gd name="connsiteY7" fmla="*/ 1850429 h 2393886"/>
                    <a:gd name="connsiteX8" fmla="*/ 1767028 w 2286041"/>
                    <a:gd name="connsiteY8" fmla="*/ 2125061 h 2393886"/>
                    <a:gd name="connsiteX9" fmla="*/ 1242419 w 2286041"/>
                    <a:gd name="connsiteY9" fmla="*/ 2307629 h 2393886"/>
                    <a:gd name="connsiteX10" fmla="*/ 856536 w 2286041"/>
                    <a:gd name="connsiteY10" fmla="*/ 1607518 h 2393886"/>
                    <a:gd name="connsiteX11" fmla="*/ 231924 w 2286041"/>
                    <a:gd name="connsiteY11" fmla="*/ 1910770 h 2393886"/>
                    <a:gd name="connsiteX12" fmla="*/ 56471 w 2286041"/>
                    <a:gd name="connsiteY12" fmla="*/ 1337283 h 2393886"/>
                    <a:gd name="connsiteX13" fmla="*/ 570751 w 2286041"/>
                    <a:gd name="connsiteY13" fmla="*/ 928878 h 2393886"/>
                    <a:gd name="connsiteX0" fmla="*/ 596019 w 2311309"/>
                    <a:gd name="connsiteY0" fmla="*/ 928878 h 2393886"/>
                    <a:gd name="connsiteX1" fmla="*/ 86535 w 2311309"/>
                    <a:gd name="connsiteY1" fmla="*/ 680058 h 2393886"/>
                    <a:gd name="connsiteX2" fmla="*/ 257192 w 2311309"/>
                    <a:gd name="connsiteY2" fmla="*/ 161326 h 2393886"/>
                    <a:gd name="connsiteX3" fmla="*/ 543702 w 2311309"/>
                    <a:gd name="connsiteY3" fmla="*/ 175258 h 2393886"/>
                    <a:gd name="connsiteX4" fmla="*/ 810399 w 2311309"/>
                    <a:gd name="connsiteY4" fmla="*/ 464508 h 2393886"/>
                    <a:gd name="connsiteX5" fmla="*/ 1506513 w 2311309"/>
                    <a:gd name="connsiteY5" fmla="*/ 661394 h 2393886"/>
                    <a:gd name="connsiteX6" fmla="*/ 2167752 w 2311309"/>
                    <a:gd name="connsiteY6" fmla="*/ 1143219 h 2393886"/>
                    <a:gd name="connsiteX7" fmla="*/ 2248733 w 2311309"/>
                    <a:gd name="connsiteY7" fmla="*/ 1850429 h 2393886"/>
                    <a:gd name="connsiteX8" fmla="*/ 1792296 w 2311309"/>
                    <a:gd name="connsiteY8" fmla="*/ 2125061 h 2393886"/>
                    <a:gd name="connsiteX9" fmla="*/ 1267687 w 2311309"/>
                    <a:gd name="connsiteY9" fmla="*/ 2307629 h 2393886"/>
                    <a:gd name="connsiteX10" fmla="*/ 881804 w 2311309"/>
                    <a:gd name="connsiteY10" fmla="*/ 1607518 h 2393886"/>
                    <a:gd name="connsiteX11" fmla="*/ 257192 w 2311309"/>
                    <a:gd name="connsiteY11" fmla="*/ 1910770 h 2393886"/>
                    <a:gd name="connsiteX12" fmla="*/ 105586 w 2311309"/>
                    <a:gd name="connsiteY12" fmla="*/ 1718307 h 2393886"/>
                    <a:gd name="connsiteX13" fmla="*/ 81739 w 2311309"/>
                    <a:gd name="connsiteY13" fmla="*/ 1337283 h 2393886"/>
                    <a:gd name="connsiteX14" fmla="*/ 596019 w 2311309"/>
                    <a:gd name="connsiteY14" fmla="*/ 928878 h 2393886"/>
                    <a:gd name="connsiteX0" fmla="*/ 596019 w 2311309"/>
                    <a:gd name="connsiteY0" fmla="*/ 928878 h 2393886"/>
                    <a:gd name="connsiteX1" fmla="*/ 86535 w 2311309"/>
                    <a:gd name="connsiteY1" fmla="*/ 680058 h 2393886"/>
                    <a:gd name="connsiteX2" fmla="*/ 257192 w 2311309"/>
                    <a:gd name="connsiteY2" fmla="*/ 161326 h 2393886"/>
                    <a:gd name="connsiteX3" fmla="*/ 543702 w 2311309"/>
                    <a:gd name="connsiteY3" fmla="*/ 175258 h 2393886"/>
                    <a:gd name="connsiteX4" fmla="*/ 810399 w 2311309"/>
                    <a:gd name="connsiteY4" fmla="*/ 464508 h 2393886"/>
                    <a:gd name="connsiteX5" fmla="*/ 1506513 w 2311309"/>
                    <a:gd name="connsiteY5" fmla="*/ 661394 h 2393886"/>
                    <a:gd name="connsiteX6" fmla="*/ 2167752 w 2311309"/>
                    <a:gd name="connsiteY6" fmla="*/ 1143219 h 2393886"/>
                    <a:gd name="connsiteX7" fmla="*/ 2248733 w 2311309"/>
                    <a:gd name="connsiteY7" fmla="*/ 1850429 h 2393886"/>
                    <a:gd name="connsiteX8" fmla="*/ 1792296 w 2311309"/>
                    <a:gd name="connsiteY8" fmla="*/ 2125061 h 2393886"/>
                    <a:gd name="connsiteX9" fmla="*/ 1267687 w 2311309"/>
                    <a:gd name="connsiteY9" fmla="*/ 2307629 h 2393886"/>
                    <a:gd name="connsiteX10" fmla="*/ 881804 w 2311309"/>
                    <a:gd name="connsiteY10" fmla="*/ 1607518 h 2393886"/>
                    <a:gd name="connsiteX11" fmla="*/ 471474 w 2311309"/>
                    <a:gd name="connsiteY11" fmla="*/ 1910770 h 2393886"/>
                    <a:gd name="connsiteX12" fmla="*/ 105586 w 2311309"/>
                    <a:gd name="connsiteY12" fmla="*/ 1718307 h 2393886"/>
                    <a:gd name="connsiteX13" fmla="*/ 81739 w 2311309"/>
                    <a:gd name="connsiteY13" fmla="*/ 1337283 h 2393886"/>
                    <a:gd name="connsiteX14" fmla="*/ 596019 w 2311309"/>
                    <a:gd name="connsiteY14" fmla="*/ 928878 h 2393886"/>
                    <a:gd name="connsiteX0" fmla="*/ 596019 w 2311309"/>
                    <a:gd name="connsiteY0" fmla="*/ 928878 h 2393886"/>
                    <a:gd name="connsiteX1" fmla="*/ 86535 w 2311309"/>
                    <a:gd name="connsiteY1" fmla="*/ 680058 h 2393886"/>
                    <a:gd name="connsiteX2" fmla="*/ 257192 w 2311309"/>
                    <a:gd name="connsiteY2" fmla="*/ 161326 h 2393886"/>
                    <a:gd name="connsiteX3" fmla="*/ 543702 w 2311309"/>
                    <a:gd name="connsiteY3" fmla="*/ 175258 h 2393886"/>
                    <a:gd name="connsiteX4" fmla="*/ 810399 w 2311309"/>
                    <a:gd name="connsiteY4" fmla="*/ 464508 h 2393886"/>
                    <a:gd name="connsiteX5" fmla="*/ 1506513 w 2311309"/>
                    <a:gd name="connsiteY5" fmla="*/ 661394 h 2393886"/>
                    <a:gd name="connsiteX6" fmla="*/ 2167752 w 2311309"/>
                    <a:gd name="connsiteY6" fmla="*/ 1143219 h 2393886"/>
                    <a:gd name="connsiteX7" fmla="*/ 2248733 w 2311309"/>
                    <a:gd name="connsiteY7" fmla="*/ 1850429 h 2393886"/>
                    <a:gd name="connsiteX8" fmla="*/ 1792296 w 2311309"/>
                    <a:gd name="connsiteY8" fmla="*/ 2125061 h 2393886"/>
                    <a:gd name="connsiteX9" fmla="*/ 1267687 w 2311309"/>
                    <a:gd name="connsiteY9" fmla="*/ 2307629 h 2393886"/>
                    <a:gd name="connsiteX10" fmla="*/ 881804 w 2311309"/>
                    <a:gd name="connsiteY10" fmla="*/ 1607518 h 2393886"/>
                    <a:gd name="connsiteX11" fmla="*/ 686611 w 2311309"/>
                    <a:gd name="connsiteY11" fmla="*/ 1546832 h 2393886"/>
                    <a:gd name="connsiteX12" fmla="*/ 471474 w 2311309"/>
                    <a:gd name="connsiteY12" fmla="*/ 1910770 h 2393886"/>
                    <a:gd name="connsiteX13" fmla="*/ 105586 w 2311309"/>
                    <a:gd name="connsiteY13" fmla="*/ 1718307 h 2393886"/>
                    <a:gd name="connsiteX14" fmla="*/ 81739 w 2311309"/>
                    <a:gd name="connsiteY14" fmla="*/ 1337283 h 2393886"/>
                    <a:gd name="connsiteX15" fmla="*/ 596019 w 2311309"/>
                    <a:gd name="connsiteY15" fmla="*/ 928878 h 2393886"/>
                    <a:gd name="connsiteX0" fmla="*/ 596019 w 2311309"/>
                    <a:gd name="connsiteY0" fmla="*/ 928878 h 2393886"/>
                    <a:gd name="connsiteX1" fmla="*/ 86535 w 2311309"/>
                    <a:gd name="connsiteY1" fmla="*/ 680058 h 2393886"/>
                    <a:gd name="connsiteX2" fmla="*/ 257192 w 2311309"/>
                    <a:gd name="connsiteY2" fmla="*/ 161326 h 2393886"/>
                    <a:gd name="connsiteX3" fmla="*/ 543702 w 2311309"/>
                    <a:gd name="connsiteY3" fmla="*/ 175258 h 2393886"/>
                    <a:gd name="connsiteX4" fmla="*/ 810399 w 2311309"/>
                    <a:gd name="connsiteY4" fmla="*/ 464508 h 2393886"/>
                    <a:gd name="connsiteX5" fmla="*/ 1506513 w 2311309"/>
                    <a:gd name="connsiteY5" fmla="*/ 661394 h 2393886"/>
                    <a:gd name="connsiteX6" fmla="*/ 2167752 w 2311309"/>
                    <a:gd name="connsiteY6" fmla="*/ 1143219 h 2393886"/>
                    <a:gd name="connsiteX7" fmla="*/ 2248733 w 2311309"/>
                    <a:gd name="connsiteY7" fmla="*/ 1850429 h 2393886"/>
                    <a:gd name="connsiteX8" fmla="*/ 1792296 w 2311309"/>
                    <a:gd name="connsiteY8" fmla="*/ 2125061 h 2393886"/>
                    <a:gd name="connsiteX9" fmla="*/ 1267687 w 2311309"/>
                    <a:gd name="connsiteY9" fmla="*/ 2307629 h 2393886"/>
                    <a:gd name="connsiteX10" fmla="*/ 1024648 w 2311309"/>
                    <a:gd name="connsiteY10" fmla="*/ 1607518 h 2393886"/>
                    <a:gd name="connsiteX11" fmla="*/ 686611 w 2311309"/>
                    <a:gd name="connsiteY11" fmla="*/ 1546832 h 2393886"/>
                    <a:gd name="connsiteX12" fmla="*/ 471474 w 2311309"/>
                    <a:gd name="connsiteY12" fmla="*/ 1910770 h 2393886"/>
                    <a:gd name="connsiteX13" fmla="*/ 105586 w 2311309"/>
                    <a:gd name="connsiteY13" fmla="*/ 1718307 h 2393886"/>
                    <a:gd name="connsiteX14" fmla="*/ 81739 w 2311309"/>
                    <a:gd name="connsiteY14" fmla="*/ 1337283 h 2393886"/>
                    <a:gd name="connsiteX15" fmla="*/ 596019 w 2311309"/>
                    <a:gd name="connsiteY15" fmla="*/ 928878 h 2393886"/>
                    <a:gd name="connsiteX0" fmla="*/ 596019 w 2311309"/>
                    <a:gd name="connsiteY0" fmla="*/ 928878 h 2309683"/>
                    <a:gd name="connsiteX1" fmla="*/ 86535 w 2311309"/>
                    <a:gd name="connsiteY1" fmla="*/ 680058 h 2309683"/>
                    <a:gd name="connsiteX2" fmla="*/ 257192 w 2311309"/>
                    <a:gd name="connsiteY2" fmla="*/ 161326 h 2309683"/>
                    <a:gd name="connsiteX3" fmla="*/ 543702 w 2311309"/>
                    <a:gd name="connsiteY3" fmla="*/ 175258 h 2309683"/>
                    <a:gd name="connsiteX4" fmla="*/ 810399 w 2311309"/>
                    <a:gd name="connsiteY4" fmla="*/ 464508 h 2309683"/>
                    <a:gd name="connsiteX5" fmla="*/ 1506513 w 2311309"/>
                    <a:gd name="connsiteY5" fmla="*/ 661394 h 2309683"/>
                    <a:gd name="connsiteX6" fmla="*/ 2167752 w 2311309"/>
                    <a:gd name="connsiteY6" fmla="*/ 1143219 h 2309683"/>
                    <a:gd name="connsiteX7" fmla="*/ 2248733 w 2311309"/>
                    <a:gd name="connsiteY7" fmla="*/ 1850429 h 2309683"/>
                    <a:gd name="connsiteX8" fmla="*/ 1792296 w 2311309"/>
                    <a:gd name="connsiteY8" fmla="*/ 2125061 h 2309683"/>
                    <a:gd name="connsiteX9" fmla="*/ 1267687 w 2311309"/>
                    <a:gd name="connsiteY9" fmla="*/ 2307629 h 2309683"/>
                    <a:gd name="connsiteX10" fmla="*/ 1000903 w 2311309"/>
                    <a:gd name="connsiteY10" fmla="*/ 2137384 h 2309683"/>
                    <a:gd name="connsiteX11" fmla="*/ 1024648 w 2311309"/>
                    <a:gd name="connsiteY11" fmla="*/ 1607518 h 2309683"/>
                    <a:gd name="connsiteX12" fmla="*/ 686611 w 2311309"/>
                    <a:gd name="connsiteY12" fmla="*/ 1546832 h 2309683"/>
                    <a:gd name="connsiteX13" fmla="*/ 471474 w 2311309"/>
                    <a:gd name="connsiteY13" fmla="*/ 1910770 h 2309683"/>
                    <a:gd name="connsiteX14" fmla="*/ 105586 w 2311309"/>
                    <a:gd name="connsiteY14" fmla="*/ 1718307 h 2309683"/>
                    <a:gd name="connsiteX15" fmla="*/ 81739 w 2311309"/>
                    <a:gd name="connsiteY15" fmla="*/ 1337283 h 2309683"/>
                    <a:gd name="connsiteX16" fmla="*/ 596019 w 2311309"/>
                    <a:gd name="connsiteY16" fmla="*/ 928878 h 2309683"/>
                    <a:gd name="connsiteX0" fmla="*/ 596019 w 2311309"/>
                    <a:gd name="connsiteY0" fmla="*/ 928878 h 2309683"/>
                    <a:gd name="connsiteX1" fmla="*/ 86535 w 2311309"/>
                    <a:gd name="connsiteY1" fmla="*/ 680058 h 2309683"/>
                    <a:gd name="connsiteX2" fmla="*/ 114284 w 2311309"/>
                    <a:gd name="connsiteY2" fmla="*/ 161326 h 2309683"/>
                    <a:gd name="connsiteX3" fmla="*/ 543702 w 2311309"/>
                    <a:gd name="connsiteY3" fmla="*/ 175258 h 2309683"/>
                    <a:gd name="connsiteX4" fmla="*/ 810399 w 2311309"/>
                    <a:gd name="connsiteY4" fmla="*/ 464508 h 2309683"/>
                    <a:gd name="connsiteX5" fmla="*/ 1506513 w 2311309"/>
                    <a:gd name="connsiteY5" fmla="*/ 661394 h 2309683"/>
                    <a:gd name="connsiteX6" fmla="*/ 2167752 w 2311309"/>
                    <a:gd name="connsiteY6" fmla="*/ 1143219 h 2309683"/>
                    <a:gd name="connsiteX7" fmla="*/ 2248733 w 2311309"/>
                    <a:gd name="connsiteY7" fmla="*/ 1850429 h 2309683"/>
                    <a:gd name="connsiteX8" fmla="*/ 1792296 w 2311309"/>
                    <a:gd name="connsiteY8" fmla="*/ 2125061 h 2309683"/>
                    <a:gd name="connsiteX9" fmla="*/ 1267687 w 2311309"/>
                    <a:gd name="connsiteY9" fmla="*/ 2307629 h 2309683"/>
                    <a:gd name="connsiteX10" fmla="*/ 1000903 w 2311309"/>
                    <a:gd name="connsiteY10" fmla="*/ 2137384 h 2309683"/>
                    <a:gd name="connsiteX11" fmla="*/ 1024648 w 2311309"/>
                    <a:gd name="connsiteY11" fmla="*/ 1607518 h 2309683"/>
                    <a:gd name="connsiteX12" fmla="*/ 686611 w 2311309"/>
                    <a:gd name="connsiteY12" fmla="*/ 1546832 h 2309683"/>
                    <a:gd name="connsiteX13" fmla="*/ 471474 w 2311309"/>
                    <a:gd name="connsiteY13" fmla="*/ 1910770 h 2309683"/>
                    <a:gd name="connsiteX14" fmla="*/ 105586 w 2311309"/>
                    <a:gd name="connsiteY14" fmla="*/ 1718307 h 2309683"/>
                    <a:gd name="connsiteX15" fmla="*/ 81739 w 2311309"/>
                    <a:gd name="connsiteY15" fmla="*/ 1337283 h 2309683"/>
                    <a:gd name="connsiteX16" fmla="*/ 596019 w 2311309"/>
                    <a:gd name="connsiteY16" fmla="*/ 928878 h 2309683"/>
                    <a:gd name="connsiteX0" fmla="*/ 596019 w 2311309"/>
                    <a:gd name="connsiteY0" fmla="*/ 928878 h 2309683"/>
                    <a:gd name="connsiteX1" fmla="*/ 86535 w 2311309"/>
                    <a:gd name="connsiteY1" fmla="*/ 680058 h 2309683"/>
                    <a:gd name="connsiteX2" fmla="*/ 257128 w 2311309"/>
                    <a:gd name="connsiteY2" fmla="*/ 161326 h 2309683"/>
                    <a:gd name="connsiteX3" fmla="*/ 543702 w 2311309"/>
                    <a:gd name="connsiteY3" fmla="*/ 175258 h 2309683"/>
                    <a:gd name="connsiteX4" fmla="*/ 810399 w 2311309"/>
                    <a:gd name="connsiteY4" fmla="*/ 464508 h 2309683"/>
                    <a:gd name="connsiteX5" fmla="*/ 1506513 w 2311309"/>
                    <a:gd name="connsiteY5" fmla="*/ 661394 h 2309683"/>
                    <a:gd name="connsiteX6" fmla="*/ 2167752 w 2311309"/>
                    <a:gd name="connsiteY6" fmla="*/ 1143219 h 2309683"/>
                    <a:gd name="connsiteX7" fmla="*/ 2248733 w 2311309"/>
                    <a:gd name="connsiteY7" fmla="*/ 1850429 h 2309683"/>
                    <a:gd name="connsiteX8" fmla="*/ 1792296 w 2311309"/>
                    <a:gd name="connsiteY8" fmla="*/ 2125061 h 2309683"/>
                    <a:gd name="connsiteX9" fmla="*/ 1267687 w 2311309"/>
                    <a:gd name="connsiteY9" fmla="*/ 2307629 h 2309683"/>
                    <a:gd name="connsiteX10" fmla="*/ 1000903 w 2311309"/>
                    <a:gd name="connsiteY10" fmla="*/ 2137384 h 2309683"/>
                    <a:gd name="connsiteX11" fmla="*/ 1024648 w 2311309"/>
                    <a:gd name="connsiteY11" fmla="*/ 1607518 h 2309683"/>
                    <a:gd name="connsiteX12" fmla="*/ 686611 w 2311309"/>
                    <a:gd name="connsiteY12" fmla="*/ 1546832 h 2309683"/>
                    <a:gd name="connsiteX13" fmla="*/ 471474 w 2311309"/>
                    <a:gd name="connsiteY13" fmla="*/ 1910770 h 2309683"/>
                    <a:gd name="connsiteX14" fmla="*/ 105586 w 2311309"/>
                    <a:gd name="connsiteY14" fmla="*/ 1718307 h 2309683"/>
                    <a:gd name="connsiteX15" fmla="*/ 81739 w 2311309"/>
                    <a:gd name="connsiteY15" fmla="*/ 1337283 h 2309683"/>
                    <a:gd name="connsiteX16" fmla="*/ 596019 w 2311309"/>
                    <a:gd name="connsiteY16" fmla="*/ 928878 h 2309683"/>
                    <a:gd name="connsiteX0" fmla="*/ 596019 w 2311309"/>
                    <a:gd name="connsiteY0" fmla="*/ 928878 h 2309683"/>
                    <a:gd name="connsiteX1" fmla="*/ 86535 w 2311309"/>
                    <a:gd name="connsiteY1" fmla="*/ 680058 h 2309683"/>
                    <a:gd name="connsiteX2" fmla="*/ 257128 w 2311309"/>
                    <a:gd name="connsiteY2" fmla="*/ 161326 h 2309683"/>
                    <a:gd name="connsiteX3" fmla="*/ 543702 w 2311309"/>
                    <a:gd name="connsiteY3" fmla="*/ 175258 h 2309683"/>
                    <a:gd name="connsiteX4" fmla="*/ 810399 w 2311309"/>
                    <a:gd name="connsiteY4" fmla="*/ 464508 h 2309683"/>
                    <a:gd name="connsiteX5" fmla="*/ 1506513 w 2311309"/>
                    <a:gd name="connsiteY5" fmla="*/ 518494 h 2309683"/>
                    <a:gd name="connsiteX6" fmla="*/ 2167752 w 2311309"/>
                    <a:gd name="connsiteY6" fmla="*/ 1143219 h 2309683"/>
                    <a:gd name="connsiteX7" fmla="*/ 2248733 w 2311309"/>
                    <a:gd name="connsiteY7" fmla="*/ 1850429 h 2309683"/>
                    <a:gd name="connsiteX8" fmla="*/ 1792296 w 2311309"/>
                    <a:gd name="connsiteY8" fmla="*/ 2125061 h 2309683"/>
                    <a:gd name="connsiteX9" fmla="*/ 1267687 w 2311309"/>
                    <a:gd name="connsiteY9" fmla="*/ 2307629 h 2309683"/>
                    <a:gd name="connsiteX10" fmla="*/ 1000903 w 2311309"/>
                    <a:gd name="connsiteY10" fmla="*/ 2137384 h 2309683"/>
                    <a:gd name="connsiteX11" fmla="*/ 1024648 w 2311309"/>
                    <a:gd name="connsiteY11" fmla="*/ 1607518 h 2309683"/>
                    <a:gd name="connsiteX12" fmla="*/ 686611 w 2311309"/>
                    <a:gd name="connsiteY12" fmla="*/ 1546832 h 2309683"/>
                    <a:gd name="connsiteX13" fmla="*/ 471474 w 2311309"/>
                    <a:gd name="connsiteY13" fmla="*/ 1910770 h 2309683"/>
                    <a:gd name="connsiteX14" fmla="*/ 105586 w 2311309"/>
                    <a:gd name="connsiteY14" fmla="*/ 1718307 h 2309683"/>
                    <a:gd name="connsiteX15" fmla="*/ 81739 w 2311309"/>
                    <a:gd name="connsiteY15" fmla="*/ 1337283 h 2309683"/>
                    <a:gd name="connsiteX16" fmla="*/ 596019 w 2311309"/>
                    <a:gd name="connsiteY16" fmla="*/ 928878 h 2309683"/>
                    <a:gd name="connsiteX0" fmla="*/ 596019 w 2311309"/>
                    <a:gd name="connsiteY0" fmla="*/ 928878 h 2309683"/>
                    <a:gd name="connsiteX1" fmla="*/ 86535 w 2311309"/>
                    <a:gd name="connsiteY1" fmla="*/ 680058 h 2309683"/>
                    <a:gd name="connsiteX2" fmla="*/ 257128 w 2311309"/>
                    <a:gd name="connsiteY2" fmla="*/ 161326 h 2309683"/>
                    <a:gd name="connsiteX3" fmla="*/ 543702 w 2311309"/>
                    <a:gd name="connsiteY3" fmla="*/ 175258 h 2309683"/>
                    <a:gd name="connsiteX4" fmla="*/ 810399 w 2311309"/>
                    <a:gd name="connsiteY4" fmla="*/ 464508 h 2309683"/>
                    <a:gd name="connsiteX5" fmla="*/ 1506513 w 2311309"/>
                    <a:gd name="connsiteY5" fmla="*/ 518494 h 2309683"/>
                    <a:gd name="connsiteX6" fmla="*/ 1953436 w 2311309"/>
                    <a:gd name="connsiteY6" fmla="*/ 1080111 h 2309683"/>
                    <a:gd name="connsiteX7" fmla="*/ 2167752 w 2311309"/>
                    <a:gd name="connsiteY7" fmla="*/ 1143219 h 2309683"/>
                    <a:gd name="connsiteX8" fmla="*/ 2248733 w 2311309"/>
                    <a:gd name="connsiteY8" fmla="*/ 1850429 h 2309683"/>
                    <a:gd name="connsiteX9" fmla="*/ 1792296 w 2311309"/>
                    <a:gd name="connsiteY9" fmla="*/ 2125061 h 2309683"/>
                    <a:gd name="connsiteX10" fmla="*/ 1267687 w 2311309"/>
                    <a:gd name="connsiteY10" fmla="*/ 2307629 h 2309683"/>
                    <a:gd name="connsiteX11" fmla="*/ 1000903 w 2311309"/>
                    <a:gd name="connsiteY11" fmla="*/ 2137384 h 2309683"/>
                    <a:gd name="connsiteX12" fmla="*/ 1024648 w 2311309"/>
                    <a:gd name="connsiteY12" fmla="*/ 1607518 h 2309683"/>
                    <a:gd name="connsiteX13" fmla="*/ 686611 w 2311309"/>
                    <a:gd name="connsiteY13" fmla="*/ 1546832 h 2309683"/>
                    <a:gd name="connsiteX14" fmla="*/ 471474 w 2311309"/>
                    <a:gd name="connsiteY14" fmla="*/ 1910770 h 2309683"/>
                    <a:gd name="connsiteX15" fmla="*/ 105586 w 2311309"/>
                    <a:gd name="connsiteY15" fmla="*/ 1718307 h 2309683"/>
                    <a:gd name="connsiteX16" fmla="*/ 81739 w 2311309"/>
                    <a:gd name="connsiteY16" fmla="*/ 1337283 h 2309683"/>
                    <a:gd name="connsiteX17" fmla="*/ 596019 w 2311309"/>
                    <a:gd name="connsiteY17" fmla="*/ 928878 h 2309683"/>
                    <a:gd name="connsiteX0" fmla="*/ 596019 w 2338377"/>
                    <a:gd name="connsiteY0" fmla="*/ 928878 h 2309683"/>
                    <a:gd name="connsiteX1" fmla="*/ 86535 w 2338377"/>
                    <a:gd name="connsiteY1" fmla="*/ 680058 h 2309683"/>
                    <a:gd name="connsiteX2" fmla="*/ 257128 w 2338377"/>
                    <a:gd name="connsiteY2" fmla="*/ 161326 h 2309683"/>
                    <a:gd name="connsiteX3" fmla="*/ 543702 w 2338377"/>
                    <a:gd name="connsiteY3" fmla="*/ 175258 h 2309683"/>
                    <a:gd name="connsiteX4" fmla="*/ 810399 w 2338377"/>
                    <a:gd name="connsiteY4" fmla="*/ 464508 h 2309683"/>
                    <a:gd name="connsiteX5" fmla="*/ 1506513 w 2338377"/>
                    <a:gd name="connsiteY5" fmla="*/ 518494 h 2309683"/>
                    <a:gd name="connsiteX6" fmla="*/ 1953436 w 2338377"/>
                    <a:gd name="connsiteY6" fmla="*/ 1080111 h 2309683"/>
                    <a:gd name="connsiteX7" fmla="*/ 2167752 w 2338377"/>
                    <a:gd name="connsiteY7" fmla="*/ 1143219 h 2309683"/>
                    <a:gd name="connsiteX8" fmla="*/ 2324880 w 2338377"/>
                    <a:gd name="connsiteY8" fmla="*/ 1442061 h 2309683"/>
                    <a:gd name="connsiteX9" fmla="*/ 2248733 w 2338377"/>
                    <a:gd name="connsiteY9" fmla="*/ 1850429 h 2309683"/>
                    <a:gd name="connsiteX10" fmla="*/ 1792296 w 2338377"/>
                    <a:gd name="connsiteY10" fmla="*/ 2125061 h 2309683"/>
                    <a:gd name="connsiteX11" fmla="*/ 1267687 w 2338377"/>
                    <a:gd name="connsiteY11" fmla="*/ 2307629 h 2309683"/>
                    <a:gd name="connsiteX12" fmla="*/ 1000903 w 2338377"/>
                    <a:gd name="connsiteY12" fmla="*/ 2137384 h 2309683"/>
                    <a:gd name="connsiteX13" fmla="*/ 1024648 w 2338377"/>
                    <a:gd name="connsiteY13" fmla="*/ 1607518 h 2309683"/>
                    <a:gd name="connsiteX14" fmla="*/ 686611 w 2338377"/>
                    <a:gd name="connsiteY14" fmla="*/ 1546832 h 2309683"/>
                    <a:gd name="connsiteX15" fmla="*/ 471474 w 2338377"/>
                    <a:gd name="connsiteY15" fmla="*/ 1910770 h 2309683"/>
                    <a:gd name="connsiteX16" fmla="*/ 105586 w 2338377"/>
                    <a:gd name="connsiteY16" fmla="*/ 1718307 h 2309683"/>
                    <a:gd name="connsiteX17" fmla="*/ 81739 w 2338377"/>
                    <a:gd name="connsiteY17" fmla="*/ 1337283 h 2309683"/>
                    <a:gd name="connsiteX18" fmla="*/ 596019 w 2338377"/>
                    <a:gd name="connsiteY18" fmla="*/ 928878 h 2309683"/>
                    <a:gd name="connsiteX0" fmla="*/ 596019 w 2338377"/>
                    <a:gd name="connsiteY0" fmla="*/ 928878 h 2309683"/>
                    <a:gd name="connsiteX1" fmla="*/ 86535 w 2338377"/>
                    <a:gd name="connsiteY1" fmla="*/ 680058 h 2309683"/>
                    <a:gd name="connsiteX2" fmla="*/ 257128 w 2338377"/>
                    <a:gd name="connsiteY2" fmla="*/ 161326 h 2309683"/>
                    <a:gd name="connsiteX3" fmla="*/ 543702 w 2338377"/>
                    <a:gd name="connsiteY3" fmla="*/ 175258 h 2309683"/>
                    <a:gd name="connsiteX4" fmla="*/ 810399 w 2338377"/>
                    <a:gd name="connsiteY4" fmla="*/ 464508 h 2309683"/>
                    <a:gd name="connsiteX5" fmla="*/ 1506513 w 2338377"/>
                    <a:gd name="connsiteY5" fmla="*/ 518494 h 2309683"/>
                    <a:gd name="connsiteX6" fmla="*/ 1953436 w 2338377"/>
                    <a:gd name="connsiteY6" fmla="*/ 1080111 h 2309683"/>
                    <a:gd name="connsiteX7" fmla="*/ 2167752 w 2338377"/>
                    <a:gd name="connsiteY7" fmla="*/ 1143219 h 2309683"/>
                    <a:gd name="connsiteX8" fmla="*/ 2324880 w 2338377"/>
                    <a:gd name="connsiteY8" fmla="*/ 1442061 h 2309683"/>
                    <a:gd name="connsiteX9" fmla="*/ 2248733 w 2338377"/>
                    <a:gd name="connsiteY9" fmla="*/ 1850429 h 2309683"/>
                    <a:gd name="connsiteX10" fmla="*/ 1792296 w 2338377"/>
                    <a:gd name="connsiteY10" fmla="*/ 2125061 h 2309683"/>
                    <a:gd name="connsiteX11" fmla="*/ 1267687 w 2338377"/>
                    <a:gd name="connsiteY11" fmla="*/ 2307629 h 2309683"/>
                    <a:gd name="connsiteX12" fmla="*/ 1000903 w 2338377"/>
                    <a:gd name="connsiteY12" fmla="*/ 2137384 h 2309683"/>
                    <a:gd name="connsiteX13" fmla="*/ 1024648 w 2338377"/>
                    <a:gd name="connsiteY13" fmla="*/ 1607518 h 2309683"/>
                    <a:gd name="connsiteX14" fmla="*/ 686611 w 2338377"/>
                    <a:gd name="connsiteY14" fmla="*/ 1546832 h 2309683"/>
                    <a:gd name="connsiteX15" fmla="*/ 471474 w 2338377"/>
                    <a:gd name="connsiteY15" fmla="*/ 1910770 h 2309683"/>
                    <a:gd name="connsiteX16" fmla="*/ 105586 w 2338377"/>
                    <a:gd name="connsiteY16" fmla="*/ 1718307 h 2309683"/>
                    <a:gd name="connsiteX17" fmla="*/ 81739 w 2338377"/>
                    <a:gd name="connsiteY17" fmla="*/ 1337283 h 2309683"/>
                    <a:gd name="connsiteX18" fmla="*/ 596019 w 2338377"/>
                    <a:gd name="connsiteY18" fmla="*/ 928878 h 2309683"/>
                    <a:gd name="connsiteX0" fmla="*/ 596019 w 2338377"/>
                    <a:gd name="connsiteY0" fmla="*/ 928878 h 2309683"/>
                    <a:gd name="connsiteX1" fmla="*/ 86535 w 2338377"/>
                    <a:gd name="connsiteY1" fmla="*/ 680058 h 2309683"/>
                    <a:gd name="connsiteX2" fmla="*/ 257128 w 2338377"/>
                    <a:gd name="connsiteY2" fmla="*/ 161326 h 2309683"/>
                    <a:gd name="connsiteX3" fmla="*/ 543702 w 2338377"/>
                    <a:gd name="connsiteY3" fmla="*/ 175258 h 2309683"/>
                    <a:gd name="connsiteX4" fmla="*/ 810399 w 2338377"/>
                    <a:gd name="connsiteY4" fmla="*/ 464508 h 2309683"/>
                    <a:gd name="connsiteX5" fmla="*/ 1506513 w 2338377"/>
                    <a:gd name="connsiteY5" fmla="*/ 518494 h 2309683"/>
                    <a:gd name="connsiteX6" fmla="*/ 1810528 w 2338377"/>
                    <a:gd name="connsiteY6" fmla="*/ 865773 h 2309683"/>
                    <a:gd name="connsiteX7" fmla="*/ 2167752 w 2338377"/>
                    <a:gd name="connsiteY7" fmla="*/ 1143219 h 2309683"/>
                    <a:gd name="connsiteX8" fmla="*/ 2324880 w 2338377"/>
                    <a:gd name="connsiteY8" fmla="*/ 1442061 h 2309683"/>
                    <a:gd name="connsiteX9" fmla="*/ 2248733 w 2338377"/>
                    <a:gd name="connsiteY9" fmla="*/ 1850429 h 2309683"/>
                    <a:gd name="connsiteX10" fmla="*/ 1792296 w 2338377"/>
                    <a:gd name="connsiteY10" fmla="*/ 2125061 h 2309683"/>
                    <a:gd name="connsiteX11" fmla="*/ 1267687 w 2338377"/>
                    <a:gd name="connsiteY11" fmla="*/ 2307629 h 2309683"/>
                    <a:gd name="connsiteX12" fmla="*/ 1000903 w 2338377"/>
                    <a:gd name="connsiteY12" fmla="*/ 2137384 h 2309683"/>
                    <a:gd name="connsiteX13" fmla="*/ 1024648 w 2338377"/>
                    <a:gd name="connsiteY13" fmla="*/ 1607518 h 2309683"/>
                    <a:gd name="connsiteX14" fmla="*/ 686611 w 2338377"/>
                    <a:gd name="connsiteY14" fmla="*/ 1546832 h 2309683"/>
                    <a:gd name="connsiteX15" fmla="*/ 471474 w 2338377"/>
                    <a:gd name="connsiteY15" fmla="*/ 1910770 h 2309683"/>
                    <a:gd name="connsiteX16" fmla="*/ 105586 w 2338377"/>
                    <a:gd name="connsiteY16" fmla="*/ 1718307 h 2309683"/>
                    <a:gd name="connsiteX17" fmla="*/ 81739 w 2338377"/>
                    <a:gd name="connsiteY17" fmla="*/ 1337283 h 2309683"/>
                    <a:gd name="connsiteX18" fmla="*/ 596019 w 2338377"/>
                    <a:gd name="connsiteY18" fmla="*/ 928878 h 2309683"/>
                    <a:gd name="connsiteX0" fmla="*/ 596019 w 2374101"/>
                    <a:gd name="connsiteY0" fmla="*/ 928878 h 2309683"/>
                    <a:gd name="connsiteX1" fmla="*/ 86535 w 2374101"/>
                    <a:gd name="connsiteY1" fmla="*/ 680058 h 2309683"/>
                    <a:gd name="connsiteX2" fmla="*/ 257128 w 2374101"/>
                    <a:gd name="connsiteY2" fmla="*/ 161326 h 2309683"/>
                    <a:gd name="connsiteX3" fmla="*/ 543702 w 2374101"/>
                    <a:gd name="connsiteY3" fmla="*/ 175258 h 2309683"/>
                    <a:gd name="connsiteX4" fmla="*/ 810399 w 2374101"/>
                    <a:gd name="connsiteY4" fmla="*/ 464508 h 2309683"/>
                    <a:gd name="connsiteX5" fmla="*/ 1506513 w 2374101"/>
                    <a:gd name="connsiteY5" fmla="*/ 518494 h 2309683"/>
                    <a:gd name="connsiteX6" fmla="*/ 1810528 w 2374101"/>
                    <a:gd name="connsiteY6" fmla="*/ 865773 h 2309683"/>
                    <a:gd name="connsiteX7" fmla="*/ 1953406 w 2374101"/>
                    <a:gd name="connsiteY7" fmla="*/ 1143219 h 2309683"/>
                    <a:gd name="connsiteX8" fmla="*/ 2324880 w 2374101"/>
                    <a:gd name="connsiteY8" fmla="*/ 1442061 h 2309683"/>
                    <a:gd name="connsiteX9" fmla="*/ 2248733 w 2374101"/>
                    <a:gd name="connsiteY9" fmla="*/ 1850429 h 2309683"/>
                    <a:gd name="connsiteX10" fmla="*/ 1792296 w 2374101"/>
                    <a:gd name="connsiteY10" fmla="*/ 2125061 h 2309683"/>
                    <a:gd name="connsiteX11" fmla="*/ 1267687 w 2374101"/>
                    <a:gd name="connsiteY11" fmla="*/ 2307629 h 2309683"/>
                    <a:gd name="connsiteX12" fmla="*/ 1000903 w 2374101"/>
                    <a:gd name="connsiteY12" fmla="*/ 2137384 h 2309683"/>
                    <a:gd name="connsiteX13" fmla="*/ 1024648 w 2374101"/>
                    <a:gd name="connsiteY13" fmla="*/ 1607518 h 2309683"/>
                    <a:gd name="connsiteX14" fmla="*/ 686611 w 2374101"/>
                    <a:gd name="connsiteY14" fmla="*/ 1546832 h 2309683"/>
                    <a:gd name="connsiteX15" fmla="*/ 471474 w 2374101"/>
                    <a:gd name="connsiteY15" fmla="*/ 1910770 h 2309683"/>
                    <a:gd name="connsiteX16" fmla="*/ 105586 w 2374101"/>
                    <a:gd name="connsiteY16" fmla="*/ 1718307 h 2309683"/>
                    <a:gd name="connsiteX17" fmla="*/ 81739 w 2374101"/>
                    <a:gd name="connsiteY17" fmla="*/ 1337283 h 2309683"/>
                    <a:gd name="connsiteX18" fmla="*/ 596019 w 2374101"/>
                    <a:gd name="connsiteY18" fmla="*/ 928878 h 2309683"/>
                    <a:gd name="connsiteX0" fmla="*/ 596019 w 2374101"/>
                    <a:gd name="connsiteY0" fmla="*/ 928878 h 2309683"/>
                    <a:gd name="connsiteX1" fmla="*/ 86535 w 2374101"/>
                    <a:gd name="connsiteY1" fmla="*/ 680058 h 2309683"/>
                    <a:gd name="connsiteX2" fmla="*/ 257128 w 2374101"/>
                    <a:gd name="connsiteY2" fmla="*/ 161326 h 2309683"/>
                    <a:gd name="connsiteX3" fmla="*/ 543702 w 2374101"/>
                    <a:gd name="connsiteY3" fmla="*/ 175258 h 2309683"/>
                    <a:gd name="connsiteX4" fmla="*/ 810399 w 2374101"/>
                    <a:gd name="connsiteY4" fmla="*/ 464508 h 2309683"/>
                    <a:gd name="connsiteX5" fmla="*/ 1506513 w 2374101"/>
                    <a:gd name="connsiteY5" fmla="*/ 518494 h 2309683"/>
                    <a:gd name="connsiteX6" fmla="*/ 1810528 w 2374101"/>
                    <a:gd name="connsiteY6" fmla="*/ 865773 h 2309683"/>
                    <a:gd name="connsiteX7" fmla="*/ 1953406 w 2374101"/>
                    <a:gd name="connsiteY7" fmla="*/ 1143219 h 2309683"/>
                    <a:gd name="connsiteX8" fmla="*/ 2324880 w 2374101"/>
                    <a:gd name="connsiteY8" fmla="*/ 1299161 h 2309683"/>
                    <a:gd name="connsiteX9" fmla="*/ 2248733 w 2374101"/>
                    <a:gd name="connsiteY9" fmla="*/ 1850429 h 2309683"/>
                    <a:gd name="connsiteX10" fmla="*/ 1792296 w 2374101"/>
                    <a:gd name="connsiteY10" fmla="*/ 2125061 h 2309683"/>
                    <a:gd name="connsiteX11" fmla="*/ 1267687 w 2374101"/>
                    <a:gd name="connsiteY11" fmla="*/ 2307629 h 2309683"/>
                    <a:gd name="connsiteX12" fmla="*/ 1000903 w 2374101"/>
                    <a:gd name="connsiteY12" fmla="*/ 2137384 h 2309683"/>
                    <a:gd name="connsiteX13" fmla="*/ 1024648 w 2374101"/>
                    <a:gd name="connsiteY13" fmla="*/ 1607518 h 2309683"/>
                    <a:gd name="connsiteX14" fmla="*/ 686611 w 2374101"/>
                    <a:gd name="connsiteY14" fmla="*/ 1546832 h 2309683"/>
                    <a:gd name="connsiteX15" fmla="*/ 471474 w 2374101"/>
                    <a:gd name="connsiteY15" fmla="*/ 1910770 h 2309683"/>
                    <a:gd name="connsiteX16" fmla="*/ 105586 w 2374101"/>
                    <a:gd name="connsiteY16" fmla="*/ 1718307 h 2309683"/>
                    <a:gd name="connsiteX17" fmla="*/ 81739 w 2374101"/>
                    <a:gd name="connsiteY17" fmla="*/ 1337283 h 2309683"/>
                    <a:gd name="connsiteX18" fmla="*/ 596019 w 2374101"/>
                    <a:gd name="connsiteY18" fmla="*/ 928878 h 2309683"/>
                    <a:gd name="connsiteX0" fmla="*/ 596019 w 2374101"/>
                    <a:gd name="connsiteY0" fmla="*/ 928878 h 2309683"/>
                    <a:gd name="connsiteX1" fmla="*/ 86535 w 2374101"/>
                    <a:gd name="connsiteY1" fmla="*/ 680058 h 2309683"/>
                    <a:gd name="connsiteX2" fmla="*/ 257128 w 2374101"/>
                    <a:gd name="connsiteY2" fmla="*/ 161326 h 2309683"/>
                    <a:gd name="connsiteX3" fmla="*/ 543702 w 2374101"/>
                    <a:gd name="connsiteY3" fmla="*/ 175258 h 2309683"/>
                    <a:gd name="connsiteX4" fmla="*/ 810399 w 2374101"/>
                    <a:gd name="connsiteY4" fmla="*/ 464508 h 2309683"/>
                    <a:gd name="connsiteX5" fmla="*/ 1292167 w 2374101"/>
                    <a:gd name="connsiteY5" fmla="*/ 518494 h 2309683"/>
                    <a:gd name="connsiteX6" fmla="*/ 1810528 w 2374101"/>
                    <a:gd name="connsiteY6" fmla="*/ 865773 h 2309683"/>
                    <a:gd name="connsiteX7" fmla="*/ 1953406 w 2374101"/>
                    <a:gd name="connsiteY7" fmla="*/ 1143219 h 2309683"/>
                    <a:gd name="connsiteX8" fmla="*/ 2324880 w 2374101"/>
                    <a:gd name="connsiteY8" fmla="*/ 1299161 h 2309683"/>
                    <a:gd name="connsiteX9" fmla="*/ 2248733 w 2374101"/>
                    <a:gd name="connsiteY9" fmla="*/ 1850429 h 2309683"/>
                    <a:gd name="connsiteX10" fmla="*/ 1792296 w 2374101"/>
                    <a:gd name="connsiteY10" fmla="*/ 2125061 h 2309683"/>
                    <a:gd name="connsiteX11" fmla="*/ 1267687 w 2374101"/>
                    <a:gd name="connsiteY11" fmla="*/ 2307629 h 2309683"/>
                    <a:gd name="connsiteX12" fmla="*/ 1000903 w 2374101"/>
                    <a:gd name="connsiteY12" fmla="*/ 2137384 h 2309683"/>
                    <a:gd name="connsiteX13" fmla="*/ 1024648 w 2374101"/>
                    <a:gd name="connsiteY13" fmla="*/ 1607518 h 2309683"/>
                    <a:gd name="connsiteX14" fmla="*/ 686611 w 2374101"/>
                    <a:gd name="connsiteY14" fmla="*/ 1546832 h 2309683"/>
                    <a:gd name="connsiteX15" fmla="*/ 471474 w 2374101"/>
                    <a:gd name="connsiteY15" fmla="*/ 1910770 h 2309683"/>
                    <a:gd name="connsiteX16" fmla="*/ 105586 w 2374101"/>
                    <a:gd name="connsiteY16" fmla="*/ 1718307 h 2309683"/>
                    <a:gd name="connsiteX17" fmla="*/ 81739 w 2374101"/>
                    <a:gd name="connsiteY17" fmla="*/ 1337283 h 2309683"/>
                    <a:gd name="connsiteX18" fmla="*/ 596019 w 2374101"/>
                    <a:gd name="connsiteY18" fmla="*/ 928878 h 2309683"/>
                    <a:gd name="connsiteX0" fmla="*/ 596019 w 2374101"/>
                    <a:gd name="connsiteY0" fmla="*/ 928878 h 2309683"/>
                    <a:gd name="connsiteX1" fmla="*/ 86535 w 2374101"/>
                    <a:gd name="connsiteY1" fmla="*/ 680058 h 2309683"/>
                    <a:gd name="connsiteX2" fmla="*/ 257128 w 2374101"/>
                    <a:gd name="connsiteY2" fmla="*/ 161326 h 2309683"/>
                    <a:gd name="connsiteX3" fmla="*/ 543702 w 2374101"/>
                    <a:gd name="connsiteY3" fmla="*/ 175258 h 2309683"/>
                    <a:gd name="connsiteX4" fmla="*/ 810399 w 2374101"/>
                    <a:gd name="connsiteY4" fmla="*/ 464508 h 2309683"/>
                    <a:gd name="connsiteX5" fmla="*/ 1292167 w 2374101"/>
                    <a:gd name="connsiteY5" fmla="*/ 518494 h 2309683"/>
                    <a:gd name="connsiteX6" fmla="*/ 1453306 w 2374101"/>
                    <a:gd name="connsiteY6" fmla="*/ 865773 h 2309683"/>
                    <a:gd name="connsiteX7" fmla="*/ 1953406 w 2374101"/>
                    <a:gd name="connsiteY7" fmla="*/ 1143219 h 2309683"/>
                    <a:gd name="connsiteX8" fmla="*/ 2324880 w 2374101"/>
                    <a:gd name="connsiteY8" fmla="*/ 1299161 h 2309683"/>
                    <a:gd name="connsiteX9" fmla="*/ 2248733 w 2374101"/>
                    <a:gd name="connsiteY9" fmla="*/ 1850429 h 2309683"/>
                    <a:gd name="connsiteX10" fmla="*/ 1792296 w 2374101"/>
                    <a:gd name="connsiteY10" fmla="*/ 2125061 h 2309683"/>
                    <a:gd name="connsiteX11" fmla="*/ 1267687 w 2374101"/>
                    <a:gd name="connsiteY11" fmla="*/ 2307629 h 2309683"/>
                    <a:gd name="connsiteX12" fmla="*/ 1000903 w 2374101"/>
                    <a:gd name="connsiteY12" fmla="*/ 2137384 h 2309683"/>
                    <a:gd name="connsiteX13" fmla="*/ 1024648 w 2374101"/>
                    <a:gd name="connsiteY13" fmla="*/ 1607518 h 2309683"/>
                    <a:gd name="connsiteX14" fmla="*/ 686611 w 2374101"/>
                    <a:gd name="connsiteY14" fmla="*/ 1546832 h 2309683"/>
                    <a:gd name="connsiteX15" fmla="*/ 471474 w 2374101"/>
                    <a:gd name="connsiteY15" fmla="*/ 1910770 h 2309683"/>
                    <a:gd name="connsiteX16" fmla="*/ 105586 w 2374101"/>
                    <a:gd name="connsiteY16" fmla="*/ 1718307 h 2309683"/>
                    <a:gd name="connsiteX17" fmla="*/ 81739 w 2374101"/>
                    <a:gd name="connsiteY17" fmla="*/ 1337283 h 2309683"/>
                    <a:gd name="connsiteX18" fmla="*/ 596019 w 2374101"/>
                    <a:gd name="connsiteY18" fmla="*/ 928878 h 2309683"/>
                    <a:gd name="connsiteX0" fmla="*/ 596019 w 2374101"/>
                    <a:gd name="connsiteY0" fmla="*/ 928878 h 2309683"/>
                    <a:gd name="connsiteX1" fmla="*/ 86535 w 2374101"/>
                    <a:gd name="connsiteY1" fmla="*/ 680058 h 2309683"/>
                    <a:gd name="connsiteX2" fmla="*/ 257128 w 2374101"/>
                    <a:gd name="connsiteY2" fmla="*/ 161326 h 2309683"/>
                    <a:gd name="connsiteX3" fmla="*/ 543702 w 2374101"/>
                    <a:gd name="connsiteY3" fmla="*/ 175258 h 2309683"/>
                    <a:gd name="connsiteX4" fmla="*/ 810399 w 2374101"/>
                    <a:gd name="connsiteY4" fmla="*/ 464508 h 2309683"/>
                    <a:gd name="connsiteX5" fmla="*/ 1292167 w 2374101"/>
                    <a:gd name="connsiteY5" fmla="*/ 518494 h 2309683"/>
                    <a:gd name="connsiteX6" fmla="*/ 1453306 w 2374101"/>
                    <a:gd name="connsiteY6" fmla="*/ 865773 h 2309683"/>
                    <a:gd name="connsiteX7" fmla="*/ 1810530 w 2374101"/>
                    <a:gd name="connsiteY7" fmla="*/ 870558 h 2309683"/>
                    <a:gd name="connsiteX8" fmla="*/ 1953406 w 2374101"/>
                    <a:gd name="connsiteY8" fmla="*/ 1143219 h 2309683"/>
                    <a:gd name="connsiteX9" fmla="*/ 2324880 w 2374101"/>
                    <a:gd name="connsiteY9" fmla="*/ 1299161 h 2309683"/>
                    <a:gd name="connsiteX10" fmla="*/ 2248733 w 2374101"/>
                    <a:gd name="connsiteY10" fmla="*/ 1850429 h 2309683"/>
                    <a:gd name="connsiteX11" fmla="*/ 1792296 w 2374101"/>
                    <a:gd name="connsiteY11" fmla="*/ 2125061 h 2309683"/>
                    <a:gd name="connsiteX12" fmla="*/ 1267687 w 2374101"/>
                    <a:gd name="connsiteY12" fmla="*/ 2307629 h 2309683"/>
                    <a:gd name="connsiteX13" fmla="*/ 1000903 w 2374101"/>
                    <a:gd name="connsiteY13" fmla="*/ 2137384 h 2309683"/>
                    <a:gd name="connsiteX14" fmla="*/ 1024648 w 2374101"/>
                    <a:gd name="connsiteY14" fmla="*/ 1607518 h 2309683"/>
                    <a:gd name="connsiteX15" fmla="*/ 686611 w 2374101"/>
                    <a:gd name="connsiteY15" fmla="*/ 1546832 h 2309683"/>
                    <a:gd name="connsiteX16" fmla="*/ 471474 w 2374101"/>
                    <a:gd name="connsiteY16" fmla="*/ 1910770 h 2309683"/>
                    <a:gd name="connsiteX17" fmla="*/ 105586 w 2374101"/>
                    <a:gd name="connsiteY17" fmla="*/ 1718307 h 2309683"/>
                    <a:gd name="connsiteX18" fmla="*/ 81739 w 2374101"/>
                    <a:gd name="connsiteY18" fmla="*/ 1337283 h 2309683"/>
                    <a:gd name="connsiteX19" fmla="*/ 596019 w 2374101"/>
                    <a:gd name="connsiteY19" fmla="*/ 928878 h 2309683"/>
                    <a:gd name="connsiteX0" fmla="*/ 596019 w 2374101"/>
                    <a:gd name="connsiteY0" fmla="*/ 928878 h 2344113"/>
                    <a:gd name="connsiteX1" fmla="*/ 86535 w 2374101"/>
                    <a:gd name="connsiteY1" fmla="*/ 680058 h 2344113"/>
                    <a:gd name="connsiteX2" fmla="*/ 257128 w 2374101"/>
                    <a:gd name="connsiteY2" fmla="*/ 161326 h 2344113"/>
                    <a:gd name="connsiteX3" fmla="*/ 543702 w 2374101"/>
                    <a:gd name="connsiteY3" fmla="*/ 175258 h 2344113"/>
                    <a:gd name="connsiteX4" fmla="*/ 810399 w 2374101"/>
                    <a:gd name="connsiteY4" fmla="*/ 464508 h 2344113"/>
                    <a:gd name="connsiteX5" fmla="*/ 1292167 w 2374101"/>
                    <a:gd name="connsiteY5" fmla="*/ 518494 h 2344113"/>
                    <a:gd name="connsiteX6" fmla="*/ 1453306 w 2374101"/>
                    <a:gd name="connsiteY6" fmla="*/ 865773 h 2344113"/>
                    <a:gd name="connsiteX7" fmla="*/ 1810530 w 2374101"/>
                    <a:gd name="connsiteY7" fmla="*/ 870558 h 2344113"/>
                    <a:gd name="connsiteX8" fmla="*/ 1953406 w 2374101"/>
                    <a:gd name="connsiteY8" fmla="*/ 1143219 h 2344113"/>
                    <a:gd name="connsiteX9" fmla="*/ 2324880 w 2374101"/>
                    <a:gd name="connsiteY9" fmla="*/ 1299161 h 2344113"/>
                    <a:gd name="connsiteX10" fmla="*/ 2248733 w 2374101"/>
                    <a:gd name="connsiteY10" fmla="*/ 1850429 h 2344113"/>
                    <a:gd name="connsiteX11" fmla="*/ 1792296 w 2374101"/>
                    <a:gd name="connsiteY11" fmla="*/ 2267913 h 2344113"/>
                    <a:gd name="connsiteX12" fmla="*/ 1267687 w 2374101"/>
                    <a:gd name="connsiteY12" fmla="*/ 2307629 h 2344113"/>
                    <a:gd name="connsiteX13" fmla="*/ 1000903 w 2374101"/>
                    <a:gd name="connsiteY13" fmla="*/ 2137384 h 2344113"/>
                    <a:gd name="connsiteX14" fmla="*/ 1024648 w 2374101"/>
                    <a:gd name="connsiteY14" fmla="*/ 1607518 h 2344113"/>
                    <a:gd name="connsiteX15" fmla="*/ 686611 w 2374101"/>
                    <a:gd name="connsiteY15" fmla="*/ 1546832 h 2344113"/>
                    <a:gd name="connsiteX16" fmla="*/ 471474 w 2374101"/>
                    <a:gd name="connsiteY16" fmla="*/ 1910770 h 2344113"/>
                    <a:gd name="connsiteX17" fmla="*/ 105586 w 2374101"/>
                    <a:gd name="connsiteY17" fmla="*/ 1718307 h 2344113"/>
                    <a:gd name="connsiteX18" fmla="*/ 81739 w 2374101"/>
                    <a:gd name="connsiteY18" fmla="*/ 1337283 h 2344113"/>
                    <a:gd name="connsiteX19" fmla="*/ 596019 w 2374101"/>
                    <a:gd name="connsiteY19" fmla="*/ 928878 h 2344113"/>
                    <a:gd name="connsiteX0" fmla="*/ 596019 w 2374101"/>
                    <a:gd name="connsiteY0" fmla="*/ 928878 h 2329384"/>
                    <a:gd name="connsiteX1" fmla="*/ 86535 w 2374101"/>
                    <a:gd name="connsiteY1" fmla="*/ 680058 h 2329384"/>
                    <a:gd name="connsiteX2" fmla="*/ 257128 w 2374101"/>
                    <a:gd name="connsiteY2" fmla="*/ 161326 h 2329384"/>
                    <a:gd name="connsiteX3" fmla="*/ 543702 w 2374101"/>
                    <a:gd name="connsiteY3" fmla="*/ 175258 h 2329384"/>
                    <a:gd name="connsiteX4" fmla="*/ 810399 w 2374101"/>
                    <a:gd name="connsiteY4" fmla="*/ 464508 h 2329384"/>
                    <a:gd name="connsiteX5" fmla="*/ 1292167 w 2374101"/>
                    <a:gd name="connsiteY5" fmla="*/ 518494 h 2329384"/>
                    <a:gd name="connsiteX6" fmla="*/ 1453306 w 2374101"/>
                    <a:gd name="connsiteY6" fmla="*/ 865773 h 2329384"/>
                    <a:gd name="connsiteX7" fmla="*/ 1810530 w 2374101"/>
                    <a:gd name="connsiteY7" fmla="*/ 870558 h 2329384"/>
                    <a:gd name="connsiteX8" fmla="*/ 1953406 w 2374101"/>
                    <a:gd name="connsiteY8" fmla="*/ 1143219 h 2329384"/>
                    <a:gd name="connsiteX9" fmla="*/ 2324880 w 2374101"/>
                    <a:gd name="connsiteY9" fmla="*/ 1299161 h 2329384"/>
                    <a:gd name="connsiteX10" fmla="*/ 2248733 w 2374101"/>
                    <a:gd name="connsiteY10" fmla="*/ 1850429 h 2329384"/>
                    <a:gd name="connsiteX11" fmla="*/ 1905778 w 2374101"/>
                    <a:gd name="connsiteY11" fmla="*/ 1975458 h 2329384"/>
                    <a:gd name="connsiteX12" fmla="*/ 1792296 w 2374101"/>
                    <a:gd name="connsiteY12" fmla="*/ 2267913 h 2329384"/>
                    <a:gd name="connsiteX13" fmla="*/ 1267687 w 2374101"/>
                    <a:gd name="connsiteY13" fmla="*/ 2307629 h 2329384"/>
                    <a:gd name="connsiteX14" fmla="*/ 1000903 w 2374101"/>
                    <a:gd name="connsiteY14" fmla="*/ 2137384 h 2329384"/>
                    <a:gd name="connsiteX15" fmla="*/ 1024648 w 2374101"/>
                    <a:gd name="connsiteY15" fmla="*/ 1607518 h 2329384"/>
                    <a:gd name="connsiteX16" fmla="*/ 686611 w 2374101"/>
                    <a:gd name="connsiteY16" fmla="*/ 1546832 h 2329384"/>
                    <a:gd name="connsiteX17" fmla="*/ 471474 w 2374101"/>
                    <a:gd name="connsiteY17" fmla="*/ 1910770 h 2329384"/>
                    <a:gd name="connsiteX18" fmla="*/ 105586 w 2374101"/>
                    <a:gd name="connsiteY18" fmla="*/ 1718307 h 2329384"/>
                    <a:gd name="connsiteX19" fmla="*/ 81739 w 2374101"/>
                    <a:gd name="connsiteY19" fmla="*/ 1337283 h 2329384"/>
                    <a:gd name="connsiteX20" fmla="*/ 596019 w 2374101"/>
                    <a:gd name="connsiteY20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1024648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471474 w 2294765"/>
                    <a:gd name="connsiteY17" fmla="*/ 1910770 h 2329384"/>
                    <a:gd name="connsiteX18" fmla="*/ 105586 w 2294765"/>
                    <a:gd name="connsiteY18" fmla="*/ 1718307 h 2329384"/>
                    <a:gd name="connsiteX19" fmla="*/ 81739 w 2294765"/>
                    <a:gd name="connsiteY19" fmla="*/ 1337283 h 2329384"/>
                    <a:gd name="connsiteX20" fmla="*/ 596019 w 2294765"/>
                    <a:gd name="connsiteY20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881740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471474 w 2294765"/>
                    <a:gd name="connsiteY17" fmla="*/ 1910770 h 2329384"/>
                    <a:gd name="connsiteX18" fmla="*/ 105586 w 2294765"/>
                    <a:gd name="connsiteY18" fmla="*/ 1718307 h 2329384"/>
                    <a:gd name="connsiteX19" fmla="*/ 81739 w 2294765"/>
                    <a:gd name="connsiteY19" fmla="*/ 1337283 h 2329384"/>
                    <a:gd name="connsiteX20" fmla="*/ 596019 w 2294765"/>
                    <a:gd name="connsiteY20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881740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471474 w 2294765"/>
                    <a:gd name="connsiteY17" fmla="*/ 1910770 h 2329384"/>
                    <a:gd name="connsiteX18" fmla="*/ 134128 w 2294765"/>
                    <a:gd name="connsiteY18" fmla="*/ 2023085 h 2329384"/>
                    <a:gd name="connsiteX19" fmla="*/ 105586 w 2294765"/>
                    <a:gd name="connsiteY19" fmla="*/ 1718307 h 2329384"/>
                    <a:gd name="connsiteX20" fmla="*/ 81739 w 2294765"/>
                    <a:gd name="connsiteY20" fmla="*/ 1337283 h 2329384"/>
                    <a:gd name="connsiteX21" fmla="*/ 596019 w 2294765"/>
                    <a:gd name="connsiteY21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881740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471474 w 2294765"/>
                    <a:gd name="connsiteY17" fmla="*/ 1767870 h 2329384"/>
                    <a:gd name="connsiteX18" fmla="*/ 134128 w 2294765"/>
                    <a:gd name="connsiteY18" fmla="*/ 2023085 h 2329384"/>
                    <a:gd name="connsiteX19" fmla="*/ 105586 w 2294765"/>
                    <a:gd name="connsiteY19" fmla="*/ 1718307 h 2329384"/>
                    <a:gd name="connsiteX20" fmla="*/ 81739 w 2294765"/>
                    <a:gd name="connsiteY20" fmla="*/ 1337283 h 2329384"/>
                    <a:gd name="connsiteX21" fmla="*/ 596019 w 2294765"/>
                    <a:gd name="connsiteY21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881740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471474 w 2294765"/>
                    <a:gd name="connsiteY17" fmla="*/ 1767870 h 2329384"/>
                    <a:gd name="connsiteX18" fmla="*/ 348410 w 2294765"/>
                    <a:gd name="connsiteY18" fmla="*/ 1880185 h 2329384"/>
                    <a:gd name="connsiteX19" fmla="*/ 105586 w 2294765"/>
                    <a:gd name="connsiteY19" fmla="*/ 1718307 h 2329384"/>
                    <a:gd name="connsiteX20" fmla="*/ 81739 w 2294765"/>
                    <a:gd name="connsiteY20" fmla="*/ 1337283 h 2329384"/>
                    <a:gd name="connsiteX21" fmla="*/ 596019 w 2294765"/>
                    <a:gd name="connsiteY21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257128 w 2294765"/>
                    <a:gd name="connsiteY2" fmla="*/ 161326 h 2329384"/>
                    <a:gd name="connsiteX3" fmla="*/ 543702 w 2294765"/>
                    <a:gd name="connsiteY3" fmla="*/ 175258 h 2329384"/>
                    <a:gd name="connsiteX4" fmla="*/ 810399 w 2294765"/>
                    <a:gd name="connsiteY4" fmla="*/ 464508 h 2329384"/>
                    <a:gd name="connsiteX5" fmla="*/ 1292167 w 2294765"/>
                    <a:gd name="connsiteY5" fmla="*/ 518494 h 2329384"/>
                    <a:gd name="connsiteX6" fmla="*/ 1453306 w 2294765"/>
                    <a:gd name="connsiteY6" fmla="*/ 865773 h 2329384"/>
                    <a:gd name="connsiteX7" fmla="*/ 1810530 w 2294765"/>
                    <a:gd name="connsiteY7" fmla="*/ 870558 h 2329384"/>
                    <a:gd name="connsiteX8" fmla="*/ 1953406 w 2294765"/>
                    <a:gd name="connsiteY8" fmla="*/ 1143219 h 2329384"/>
                    <a:gd name="connsiteX9" fmla="*/ 2181972 w 2294765"/>
                    <a:gd name="connsiteY9" fmla="*/ 1299161 h 2329384"/>
                    <a:gd name="connsiteX10" fmla="*/ 2248733 w 2294765"/>
                    <a:gd name="connsiteY10" fmla="*/ 1850429 h 2329384"/>
                    <a:gd name="connsiteX11" fmla="*/ 1905778 w 2294765"/>
                    <a:gd name="connsiteY11" fmla="*/ 1975458 h 2329384"/>
                    <a:gd name="connsiteX12" fmla="*/ 1792296 w 2294765"/>
                    <a:gd name="connsiteY12" fmla="*/ 2267913 h 2329384"/>
                    <a:gd name="connsiteX13" fmla="*/ 1267687 w 2294765"/>
                    <a:gd name="connsiteY13" fmla="*/ 2307629 h 2329384"/>
                    <a:gd name="connsiteX14" fmla="*/ 1000903 w 2294765"/>
                    <a:gd name="connsiteY14" fmla="*/ 2137384 h 2329384"/>
                    <a:gd name="connsiteX15" fmla="*/ 881740 w 2294765"/>
                    <a:gd name="connsiteY15" fmla="*/ 1607518 h 2329384"/>
                    <a:gd name="connsiteX16" fmla="*/ 686611 w 2294765"/>
                    <a:gd name="connsiteY16" fmla="*/ 1546832 h 2329384"/>
                    <a:gd name="connsiteX17" fmla="*/ 614318 w 2294765"/>
                    <a:gd name="connsiteY17" fmla="*/ 1767870 h 2329384"/>
                    <a:gd name="connsiteX18" fmla="*/ 348410 w 2294765"/>
                    <a:gd name="connsiteY18" fmla="*/ 1880185 h 2329384"/>
                    <a:gd name="connsiteX19" fmla="*/ 105586 w 2294765"/>
                    <a:gd name="connsiteY19" fmla="*/ 1718307 h 2329384"/>
                    <a:gd name="connsiteX20" fmla="*/ 81739 w 2294765"/>
                    <a:gd name="connsiteY20" fmla="*/ 1337283 h 2329384"/>
                    <a:gd name="connsiteX21" fmla="*/ 596019 w 2294765"/>
                    <a:gd name="connsiteY21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456220 h 2329384"/>
                    <a:gd name="connsiteX3" fmla="*/ 257128 w 2294765"/>
                    <a:gd name="connsiteY3" fmla="*/ 161326 h 2329384"/>
                    <a:gd name="connsiteX4" fmla="*/ 543702 w 2294765"/>
                    <a:gd name="connsiteY4" fmla="*/ 175258 h 2329384"/>
                    <a:gd name="connsiteX5" fmla="*/ 810399 w 2294765"/>
                    <a:gd name="connsiteY5" fmla="*/ 464508 h 2329384"/>
                    <a:gd name="connsiteX6" fmla="*/ 1292167 w 2294765"/>
                    <a:gd name="connsiteY6" fmla="*/ 518494 h 2329384"/>
                    <a:gd name="connsiteX7" fmla="*/ 1453306 w 2294765"/>
                    <a:gd name="connsiteY7" fmla="*/ 865773 h 2329384"/>
                    <a:gd name="connsiteX8" fmla="*/ 1810530 w 2294765"/>
                    <a:gd name="connsiteY8" fmla="*/ 870558 h 2329384"/>
                    <a:gd name="connsiteX9" fmla="*/ 1953406 w 2294765"/>
                    <a:gd name="connsiteY9" fmla="*/ 1143219 h 2329384"/>
                    <a:gd name="connsiteX10" fmla="*/ 2181972 w 2294765"/>
                    <a:gd name="connsiteY10" fmla="*/ 1299161 h 2329384"/>
                    <a:gd name="connsiteX11" fmla="*/ 2248733 w 2294765"/>
                    <a:gd name="connsiteY11" fmla="*/ 1850429 h 2329384"/>
                    <a:gd name="connsiteX12" fmla="*/ 1905778 w 2294765"/>
                    <a:gd name="connsiteY12" fmla="*/ 1975458 h 2329384"/>
                    <a:gd name="connsiteX13" fmla="*/ 1792296 w 2294765"/>
                    <a:gd name="connsiteY13" fmla="*/ 2267913 h 2329384"/>
                    <a:gd name="connsiteX14" fmla="*/ 1267687 w 2294765"/>
                    <a:gd name="connsiteY14" fmla="*/ 2307629 h 2329384"/>
                    <a:gd name="connsiteX15" fmla="*/ 1000903 w 2294765"/>
                    <a:gd name="connsiteY15" fmla="*/ 2137384 h 2329384"/>
                    <a:gd name="connsiteX16" fmla="*/ 881740 w 2294765"/>
                    <a:gd name="connsiteY16" fmla="*/ 1607518 h 2329384"/>
                    <a:gd name="connsiteX17" fmla="*/ 686611 w 2294765"/>
                    <a:gd name="connsiteY17" fmla="*/ 1546832 h 2329384"/>
                    <a:gd name="connsiteX18" fmla="*/ 614318 w 2294765"/>
                    <a:gd name="connsiteY18" fmla="*/ 1767870 h 2329384"/>
                    <a:gd name="connsiteX19" fmla="*/ 348410 w 2294765"/>
                    <a:gd name="connsiteY19" fmla="*/ 1880185 h 2329384"/>
                    <a:gd name="connsiteX20" fmla="*/ 105586 w 2294765"/>
                    <a:gd name="connsiteY20" fmla="*/ 1718307 h 2329384"/>
                    <a:gd name="connsiteX21" fmla="*/ 81739 w 2294765"/>
                    <a:gd name="connsiteY21" fmla="*/ 1337283 h 2329384"/>
                    <a:gd name="connsiteX22" fmla="*/ 596019 w 2294765"/>
                    <a:gd name="connsiteY22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456220 h 2329384"/>
                    <a:gd name="connsiteX3" fmla="*/ 77011 w 2294765"/>
                    <a:gd name="connsiteY3" fmla="*/ 299058 h 2329384"/>
                    <a:gd name="connsiteX4" fmla="*/ 257128 w 2294765"/>
                    <a:gd name="connsiteY4" fmla="*/ 161326 h 2329384"/>
                    <a:gd name="connsiteX5" fmla="*/ 543702 w 2294765"/>
                    <a:gd name="connsiteY5" fmla="*/ 175258 h 2329384"/>
                    <a:gd name="connsiteX6" fmla="*/ 810399 w 2294765"/>
                    <a:gd name="connsiteY6" fmla="*/ 464508 h 2329384"/>
                    <a:gd name="connsiteX7" fmla="*/ 1292167 w 2294765"/>
                    <a:gd name="connsiteY7" fmla="*/ 518494 h 2329384"/>
                    <a:gd name="connsiteX8" fmla="*/ 1453306 w 2294765"/>
                    <a:gd name="connsiteY8" fmla="*/ 865773 h 2329384"/>
                    <a:gd name="connsiteX9" fmla="*/ 1810530 w 2294765"/>
                    <a:gd name="connsiteY9" fmla="*/ 870558 h 2329384"/>
                    <a:gd name="connsiteX10" fmla="*/ 1953406 w 2294765"/>
                    <a:gd name="connsiteY10" fmla="*/ 1143219 h 2329384"/>
                    <a:gd name="connsiteX11" fmla="*/ 2181972 w 2294765"/>
                    <a:gd name="connsiteY11" fmla="*/ 1299161 h 2329384"/>
                    <a:gd name="connsiteX12" fmla="*/ 2248733 w 2294765"/>
                    <a:gd name="connsiteY12" fmla="*/ 1850429 h 2329384"/>
                    <a:gd name="connsiteX13" fmla="*/ 1905778 w 2294765"/>
                    <a:gd name="connsiteY13" fmla="*/ 1975458 h 2329384"/>
                    <a:gd name="connsiteX14" fmla="*/ 1792296 w 2294765"/>
                    <a:gd name="connsiteY14" fmla="*/ 2267913 h 2329384"/>
                    <a:gd name="connsiteX15" fmla="*/ 1267687 w 2294765"/>
                    <a:gd name="connsiteY15" fmla="*/ 2307629 h 2329384"/>
                    <a:gd name="connsiteX16" fmla="*/ 1000903 w 2294765"/>
                    <a:gd name="connsiteY16" fmla="*/ 2137384 h 2329384"/>
                    <a:gd name="connsiteX17" fmla="*/ 881740 w 2294765"/>
                    <a:gd name="connsiteY17" fmla="*/ 1607518 h 2329384"/>
                    <a:gd name="connsiteX18" fmla="*/ 686611 w 2294765"/>
                    <a:gd name="connsiteY18" fmla="*/ 1546832 h 2329384"/>
                    <a:gd name="connsiteX19" fmla="*/ 614318 w 2294765"/>
                    <a:gd name="connsiteY19" fmla="*/ 1767870 h 2329384"/>
                    <a:gd name="connsiteX20" fmla="*/ 348410 w 2294765"/>
                    <a:gd name="connsiteY20" fmla="*/ 1880185 h 2329384"/>
                    <a:gd name="connsiteX21" fmla="*/ 105586 w 2294765"/>
                    <a:gd name="connsiteY21" fmla="*/ 1718307 h 2329384"/>
                    <a:gd name="connsiteX22" fmla="*/ 81739 w 2294765"/>
                    <a:gd name="connsiteY22" fmla="*/ 1337283 h 2329384"/>
                    <a:gd name="connsiteX23" fmla="*/ 596019 w 2294765"/>
                    <a:gd name="connsiteY23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299058 h 2329384"/>
                    <a:gd name="connsiteX3" fmla="*/ 257128 w 2294765"/>
                    <a:gd name="connsiteY3" fmla="*/ 161326 h 2329384"/>
                    <a:gd name="connsiteX4" fmla="*/ 543702 w 2294765"/>
                    <a:gd name="connsiteY4" fmla="*/ 175258 h 2329384"/>
                    <a:gd name="connsiteX5" fmla="*/ 810399 w 2294765"/>
                    <a:gd name="connsiteY5" fmla="*/ 464508 h 2329384"/>
                    <a:gd name="connsiteX6" fmla="*/ 1292167 w 2294765"/>
                    <a:gd name="connsiteY6" fmla="*/ 518494 h 2329384"/>
                    <a:gd name="connsiteX7" fmla="*/ 1453306 w 2294765"/>
                    <a:gd name="connsiteY7" fmla="*/ 865773 h 2329384"/>
                    <a:gd name="connsiteX8" fmla="*/ 1810530 w 2294765"/>
                    <a:gd name="connsiteY8" fmla="*/ 870558 h 2329384"/>
                    <a:gd name="connsiteX9" fmla="*/ 1953406 w 2294765"/>
                    <a:gd name="connsiteY9" fmla="*/ 1143219 h 2329384"/>
                    <a:gd name="connsiteX10" fmla="*/ 2181972 w 2294765"/>
                    <a:gd name="connsiteY10" fmla="*/ 1299161 h 2329384"/>
                    <a:gd name="connsiteX11" fmla="*/ 2248733 w 2294765"/>
                    <a:gd name="connsiteY11" fmla="*/ 1850429 h 2329384"/>
                    <a:gd name="connsiteX12" fmla="*/ 1905778 w 2294765"/>
                    <a:gd name="connsiteY12" fmla="*/ 1975458 h 2329384"/>
                    <a:gd name="connsiteX13" fmla="*/ 1792296 w 2294765"/>
                    <a:gd name="connsiteY13" fmla="*/ 2267913 h 2329384"/>
                    <a:gd name="connsiteX14" fmla="*/ 1267687 w 2294765"/>
                    <a:gd name="connsiteY14" fmla="*/ 2307629 h 2329384"/>
                    <a:gd name="connsiteX15" fmla="*/ 1000903 w 2294765"/>
                    <a:gd name="connsiteY15" fmla="*/ 2137384 h 2329384"/>
                    <a:gd name="connsiteX16" fmla="*/ 881740 w 2294765"/>
                    <a:gd name="connsiteY16" fmla="*/ 1607518 h 2329384"/>
                    <a:gd name="connsiteX17" fmla="*/ 686611 w 2294765"/>
                    <a:gd name="connsiteY17" fmla="*/ 1546832 h 2329384"/>
                    <a:gd name="connsiteX18" fmla="*/ 614318 w 2294765"/>
                    <a:gd name="connsiteY18" fmla="*/ 1767870 h 2329384"/>
                    <a:gd name="connsiteX19" fmla="*/ 348410 w 2294765"/>
                    <a:gd name="connsiteY19" fmla="*/ 1880185 h 2329384"/>
                    <a:gd name="connsiteX20" fmla="*/ 105586 w 2294765"/>
                    <a:gd name="connsiteY20" fmla="*/ 1718307 h 2329384"/>
                    <a:gd name="connsiteX21" fmla="*/ 81739 w 2294765"/>
                    <a:gd name="connsiteY21" fmla="*/ 1337283 h 2329384"/>
                    <a:gd name="connsiteX22" fmla="*/ 596019 w 2294765"/>
                    <a:gd name="connsiteY22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299058 h 2329384"/>
                    <a:gd name="connsiteX3" fmla="*/ 257128 w 2294765"/>
                    <a:gd name="connsiteY3" fmla="*/ 161326 h 2329384"/>
                    <a:gd name="connsiteX4" fmla="*/ 543702 w 2294765"/>
                    <a:gd name="connsiteY4" fmla="*/ 175258 h 2329384"/>
                    <a:gd name="connsiteX5" fmla="*/ 810399 w 2294765"/>
                    <a:gd name="connsiteY5" fmla="*/ 464508 h 2329384"/>
                    <a:gd name="connsiteX6" fmla="*/ 1292167 w 2294765"/>
                    <a:gd name="connsiteY6" fmla="*/ 518494 h 2329384"/>
                    <a:gd name="connsiteX7" fmla="*/ 1453306 w 2294765"/>
                    <a:gd name="connsiteY7" fmla="*/ 865773 h 2329384"/>
                    <a:gd name="connsiteX8" fmla="*/ 1810530 w 2294765"/>
                    <a:gd name="connsiteY8" fmla="*/ 870558 h 2329384"/>
                    <a:gd name="connsiteX9" fmla="*/ 1953406 w 2294765"/>
                    <a:gd name="connsiteY9" fmla="*/ 1143219 h 2329384"/>
                    <a:gd name="connsiteX10" fmla="*/ 2181972 w 2294765"/>
                    <a:gd name="connsiteY10" fmla="*/ 1299161 h 2329384"/>
                    <a:gd name="connsiteX11" fmla="*/ 2248733 w 2294765"/>
                    <a:gd name="connsiteY11" fmla="*/ 1850429 h 2329384"/>
                    <a:gd name="connsiteX12" fmla="*/ 1905778 w 2294765"/>
                    <a:gd name="connsiteY12" fmla="*/ 1975458 h 2329384"/>
                    <a:gd name="connsiteX13" fmla="*/ 1792296 w 2294765"/>
                    <a:gd name="connsiteY13" fmla="*/ 2267913 h 2329384"/>
                    <a:gd name="connsiteX14" fmla="*/ 1267687 w 2294765"/>
                    <a:gd name="connsiteY14" fmla="*/ 2307629 h 2329384"/>
                    <a:gd name="connsiteX15" fmla="*/ 1000903 w 2294765"/>
                    <a:gd name="connsiteY15" fmla="*/ 2137384 h 2329384"/>
                    <a:gd name="connsiteX16" fmla="*/ 881740 w 2294765"/>
                    <a:gd name="connsiteY16" fmla="*/ 1607518 h 2329384"/>
                    <a:gd name="connsiteX17" fmla="*/ 686611 w 2294765"/>
                    <a:gd name="connsiteY17" fmla="*/ 1546832 h 2329384"/>
                    <a:gd name="connsiteX18" fmla="*/ 614318 w 2294765"/>
                    <a:gd name="connsiteY18" fmla="*/ 1767870 h 2329384"/>
                    <a:gd name="connsiteX19" fmla="*/ 348410 w 2294765"/>
                    <a:gd name="connsiteY19" fmla="*/ 1880185 h 2329384"/>
                    <a:gd name="connsiteX20" fmla="*/ 105586 w 2294765"/>
                    <a:gd name="connsiteY20" fmla="*/ 1718307 h 2329384"/>
                    <a:gd name="connsiteX21" fmla="*/ 81739 w 2294765"/>
                    <a:gd name="connsiteY21" fmla="*/ 1337283 h 2329384"/>
                    <a:gd name="connsiteX22" fmla="*/ 596019 w 2294765"/>
                    <a:gd name="connsiteY22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441910 h 2329384"/>
                    <a:gd name="connsiteX3" fmla="*/ 257128 w 2294765"/>
                    <a:gd name="connsiteY3" fmla="*/ 161326 h 2329384"/>
                    <a:gd name="connsiteX4" fmla="*/ 543702 w 2294765"/>
                    <a:gd name="connsiteY4" fmla="*/ 175258 h 2329384"/>
                    <a:gd name="connsiteX5" fmla="*/ 810399 w 2294765"/>
                    <a:gd name="connsiteY5" fmla="*/ 464508 h 2329384"/>
                    <a:gd name="connsiteX6" fmla="*/ 1292167 w 2294765"/>
                    <a:gd name="connsiteY6" fmla="*/ 518494 h 2329384"/>
                    <a:gd name="connsiteX7" fmla="*/ 1453306 w 2294765"/>
                    <a:gd name="connsiteY7" fmla="*/ 865773 h 2329384"/>
                    <a:gd name="connsiteX8" fmla="*/ 1810530 w 2294765"/>
                    <a:gd name="connsiteY8" fmla="*/ 870558 h 2329384"/>
                    <a:gd name="connsiteX9" fmla="*/ 1953406 w 2294765"/>
                    <a:gd name="connsiteY9" fmla="*/ 1143219 h 2329384"/>
                    <a:gd name="connsiteX10" fmla="*/ 2181972 w 2294765"/>
                    <a:gd name="connsiteY10" fmla="*/ 1299161 h 2329384"/>
                    <a:gd name="connsiteX11" fmla="*/ 2248733 w 2294765"/>
                    <a:gd name="connsiteY11" fmla="*/ 1850429 h 2329384"/>
                    <a:gd name="connsiteX12" fmla="*/ 1905778 w 2294765"/>
                    <a:gd name="connsiteY12" fmla="*/ 1975458 h 2329384"/>
                    <a:gd name="connsiteX13" fmla="*/ 1792296 w 2294765"/>
                    <a:gd name="connsiteY13" fmla="*/ 2267913 h 2329384"/>
                    <a:gd name="connsiteX14" fmla="*/ 1267687 w 2294765"/>
                    <a:gd name="connsiteY14" fmla="*/ 2307629 h 2329384"/>
                    <a:gd name="connsiteX15" fmla="*/ 1000903 w 2294765"/>
                    <a:gd name="connsiteY15" fmla="*/ 2137384 h 2329384"/>
                    <a:gd name="connsiteX16" fmla="*/ 881740 w 2294765"/>
                    <a:gd name="connsiteY16" fmla="*/ 1607518 h 2329384"/>
                    <a:gd name="connsiteX17" fmla="*/ 686611 w 2294765"/>
                    <a:gd name="connsiteY17" fmla="*/ 1546832 h 2329384"/>
                    <a:gd name="connsiteX18" fmla="*/ 614318 w 2294765"/>
                    <a:gd name="connsiteY18" fmla="*/ 1767870 h 2329384"/>
                    <a:gd name="connsiteX19" fmla="*/ 348410 w 2294765"/>
                    <a:gd name="connsiteY19" fmla="*/ 1880185 h 2329384"/>
                    <a:gd name="connsiteX20" fmla="*/ 105586 w 2294765"/>
                    <a:gd name="connsiteY20" fmla="*/ 1718307 h 2329384"/>
                    <a:gd name="connsiteX21" fmla="*/ 81739 w 2294765"/>
                    <a:gd name="connsiteY21" fmla="*/ 1337283 h 2329384"/>
                    <a:gd name="connsiteX22" fmla="*/ 596019 w 2294765"/>
                    <a:gd name="connsiteY22" fmla="*/ 928878 h 2329384"/>
                    <a:gd name="connsiteX0" fmla="*/ 596019 w 2294765"/>
                    <a:gd name="connsiteY0" fmla="*/ 928878 h 2329384"/>
                    <a:gd name="connsiteX1" fmla="*/ 86535 w 2294765"/>
                    <a:gd name="connsiteY1" fmla="*/ 680058 h 2329384"/>
                    <a:gd name="connsiteX2" fmla="*/ 77011 w 2294765"/>
                    <a:gd name="connsiteY2" fmla="*/ 441910 h 2329384"/>
                    <a:gd name="connsiteX3" fmla="*/ 257128 w 2294765"/>
                    <a:gd name="connsiteY3" fmla="*/ 161326 h 2329384"/>
                    <a:gd name="connsiteX4" fmla="*/ 543702 w 2294765"/>
                    <a:gd name="connsiteY4" fmla="*/ 175258 h 2329384"/>
                    <a:gd name="connsiteX5" fmla="*/ 810399 w 2294765"/>
                    <a:gd name="connsiteY5" fmla="*/ 464508 h 2329384"/>
                    <a:gd name="connsiteX6" fmla="*/ 1292167 w 2294765"/>
                    <a:gd name="connsiteY6" fmla="*/ 518494 h 2329384"/>
                    <a:gd name="connsiteX7" fmla="*/ 1453306 w 2294765"/>
                    <a:gd name="connsiteY7" fmla="*/ 865773 h 2329384"/>
                    <a:gd name="connsiteX8" fmla="*/ 1810530 w 2294765"/>
                    <a:gd name="connsiteY8" fmla="*/ 870558 h 2329384"/>
                    <a:gd name="connsiteX9" fmla="*/ 1953406 w 2294765"/>
                    <a:gd name="connsiteY9" fmla="*/ 1143219 h 2329384"/>
                    <a:gd name="connsiteX10" fmla="*/ 2181972 w 2294765"/>
                    <a:gd name="connsiteY10" fmla="*/ 1299161 h 2329384"/>
                    <a:gd name="connsiteX11" fmla="*/ 2248733 w 2294765"/>
                    <a:gd name="connsiteY11" fmla="*/ 1850429 h 2329384"/>
                    <a:gd name="connsiteX12" fmla="*/ 1905778 w 2294765"/>
                    <a:gd name="connsiteY12" fmla="*/ 1975458 h 2329384"/>
                    <a:gd name="connsiteX13" fmla="*/ 1792296 w 2294765"/>
                    <a:gd name="connsiteY13" fmla="*/ 2267913 h 2329384"/>
                    <a:gd name="connsiteX14" fmla="*/ 1267687 w 2294765"/>
                    <a:gd name="connsiteY14" fmla="*/ 2307629 h 2329384"/>
                    <a:gd name="connsiteX15" fmla="*/ 1000903 w 2294765"/>
                    <a:gd name="connsiteY15" fmla="*/ 2137384 h 2329384"/>
                    <a:gd name="connsiteX16" fmla="*/ 881740 w 2294765"/>
                    <a:gd name="connsiteY16" fmla="*/ 1607518 h 2329384"/>
                    <a:gd name="connsiteX17" fmla="*/ 686611 w 2294765"/>
                    <a:gd name="connsiteY17" fmla="*/ 1546832 h 2329384"/>
                    <a:gd name="connsiteX18" fmla="*/ 614318 w 2294765"/>
                    <a:gd name="connsiteY18" fmla="*/ 1767870 h 2329384"/>
                    <a:gd name="connsiteX19" fmla="*/ 348410 w 2294765"/>
                    <a:gd name="connsiteY19" fmla="*/ 1880185 h 2329384"/>
                    <a:gd name="connsiteX20" fmla="*/ 105586 w 2294765"/>
                    <a:gd name="connsiteY20" fmla="*/ 1718307 h 2329384"/>
                    <a:gd name="connsiteX21" fmla="*/ 81739 w 2294765"/>
                    <a:gd name="connsiteY21" fmla="*/ 1337283 h 2329384"/>
                    <a:gd name="connsiteX22" fmla="*/ 596019 w 2294765"/>
                    <a:gd name="connsiteY22" fmla="*/ 928878 h 2329384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77011 w 2294765"/>
                    <a:gd name="connsiteY2" fmla="*/ 460082 h 2347556"/>
                    <a:gd name="connsiteX3" fmla="*/ 257128 w 2294765"/>
                    <a:gd name="connsiteY3" fmla="*/ 179498 h 2347556"/>
                    <a:gd name="connsiteX4" fmla="*/ 543702 w 2294765"/>
                    <a:gd name="connsiteY4" fmla="*/ 50530 h 2347556"/>
                    <a:gd name="connsiteX5" fmla="*/ 810399 w 2294765"/>
                    <a:gd name="connsiteY5" fmla="*/ 482680 h 2347556"/>
                    <a:gd name="connsiteX6" fmla="*/ 1292167 w 2294765"/>
                    <a:gd name="connsiteY6" fmla="*/ 536666 h 2347556"/>
                    <a:gd name="connsiteX7" fmla="*/ 1453306 w 2294765"/>
                    <a:gd name="connsiteY7" fmla="*/ 883945 h 2347556"/>
                    <a:gd name="connsiteX8" fmla="*/ 1810530 w 2294765"/>
                    <a:gd name="connsiteY8" fmla="*/ 888730 h 2347556"/>
                    <a:gd name="connsiteX9" fmla="*/ 1953406 w 2294765"/>
                    <a:gd name="connsiteY9" fmla="*/ 1161391 h 2347556"/>
                    <a:gd name="connsiteX10" fmla="*/ 2181972 w 2294765"/>
                    <a:gd name="connsiteY10" fmla="*/ 1317333 h 2347556"/>
                    <a:gd name="connsiteX11" fmla="*/ 2248733 w 2294765"/>
                    <a:gd name="connsiteY11" fmla="*/ 1868601 h 2347556"/>
                    <a:gd name="connsiteX12" fmla="*/ 1905778 w 2294765"/>
                    <a:gd name="connsiteY12" fmla="*/ 1993630 h 2347556"/>
                    <a:gd name="connsiteX13" fmla="*/ 1792296 w 2294765"/>
                    <a:gd name="connsiteY13" fmla="*/ 2286085 h 2347556"/>
                    <a:gd name="connsiteX14" fmla="*/ 1267687 w 2294765"/>
                    <a:gd name="connsiteY14" fmla="*/ 2325801 h 2347556"/>
                    <a:gd name="connsiteX15" fmla="*/ 1000903 w 2294765"/>
                    <a:gd name="connsiteY15" fmla="*/ 2155556 h 2347556"/>
                    <a:gd name="connsiteX16" fmla="*/ 881740 w 2294765"/>
                    <a:gd name="connsiteY16" fmla="*/ 1625690 h 2347556"/>
                    <a:gd name="connsiteX17" fmla="*/ 686611 w 2294765"/>
                    <a:gd name="connsiteY17" fmla="*/ 1565004 h 2347556"/>
                    <a:gd name="connsiteX18" fmla="*/ 614318 w 2294765"/>
                    <a:gd name="connsiteY18" fmla="*/ 1786042 h 2347556"/>
                    <a:gd name="connsiteX19" fmla="*/ 348410 w 2294765"/>
                    <a:gd name="connsiteY19" fmla="*/ 1898357 h 2347556"/>
                    <a:gd name="connsiteX20" fmla="*/ 105586 w 2294765"/>
                    <a:gd name="connsiteY20" fmla="*/ 1736479 h 2347556"/>
                    <a:gd name="connsiteX21" fmla="*/ 81739 w 2294765"/>
                    <a:gd name="connsiteY21" fmla="*/ 1355455 h 2347556"/>
                    <a:gd name="connsiteX22" fmla="*/ 596019 w 2294765"/>
                    <a:gd name="connsiteY22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77011 w 2294765"/>
                    <a:gd name="connsiteY2" fmla="*/ 460082 h 2347556"/>
                    <a:gd name="connsiteX3" fmla="*/ 114220 w 2294765"/>
                    <a:gd name="connsiteY3" fmla="*/ 179498 h 2347556"/>
                    <a:gd name="connsiteX4" fmla="*/ 543702 w 2294765"/>
                    <a:gd name="connsiteY4" fmla="*/ 50530 h 2347556"/>
                    <a:gd name="connsiteX5" fmla="*/ 810399 w 2294765"/>
                    <a:gd name="connsiteY5" fmla="*/ 482680 h 2347556"/>
                    <a:gd name="connsiteX6" fmla="*/ 1292167 w 2294765"/>
                    <a:gd name="connsiteY6" fmla="*/ 536666 h 2347556"/>
                    <a:gd name="connsiteX7" fmla="*/ 1453306 w 2294765"/>
                    <a:gd name="connsiteY7" fmla="*/ 883945 h 2347556"/>
                    <a:gd name="connsiteX8" fmla="*/ 1810530 w 2294765"/>
                    <a:gd name="connsiteY8" fmla="*/ 888730 h 2347556"/>
                    <a:gd name="connsiteX9" fmla="*/ 1953406 w 2294765"/>
                    <a:gd name="connsiteY9" fmla="*/ 1161391 h 2347556"/>
                    <a:gd name="connsiteX10" fmla="*/ 2181972 w 2294765"/>
                    <a:gd name="connsiteY10" fmla="*/ 1317333 h 2347556"/>
                    <a:gd name="connsiteX11" fmla="*/ 2248733 w 2294765"/>
                    <a:gd name="connsiteY11" fmla="*/ 1868601 h 2347556"/>
                    <a:gd name="connsiteX12" fmla="*/ 1905778 w 2294765"/>
                    <a:gd name="connsiteY12" fmla="*/ 1993630 h 2347556"/>
                    <a:gd name="connsiteX13" fmla="*/ 1792296 w 2294765"/>
                    <a:gd name="connsiteY13" fmla="*/ 2286085 h 2347556"/>
                    <a:gd name="connsiteX14" fmla="*/ 1267687 w 2294765"/>
                    <a:gd name="connsiteY14" fmla="*/ 2325801 h 2347556"/>
                    <a:gd name="connsiteX15" fmla="*/ 1000903 w 2294765"/>
                    <a:gd name="connsiteY15" fmla="*/ 2155556 h 2347556"/>
                    <a:gd name="connsiteX16" fmla="*/ 881740 w 2294765"/>
                    <a:gd name="connsiteY16" fmla="*/ 1625690 h 2347556"/>
                    <a:gd name="connsiteX17" fmla="*/ 686611 w 2294765"/>
                    <a:gd name="connsiteY17" fmla="*/ 1565004 h 2347556"/>
                    <a:gd name="connsiteX18" fmla="*/ 614318 w 2294765"/>
                    <a:gd name="connsiteY18" fmla="*/ 1786042 h 2347556"/>
                    <a:gd name="connsiteX19" fmla="*/ 348410 w 2294765"/>
                    <a:gd name="connsiteY19" fmla="*/ 1898357 h 2347556"/>
                    <a:gd name="connsiteX20" fmla="*/ 105586 w 2294765"/>
                    <a:gd name="connsiteY20" fmla="*/ 1736479 h 2347556"/>
                    <a:gd name="connsiteX21" fmla="*/ 81739 w 2294765"/>
                    <a:gd name="connsiteY21" fmla="*/ 1355455 h 2347556"/>
                    <a:gd name="connsiteX22" fmla="*/ 596019 w 2294765"/>
                    <a:gd name="connsiteY22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530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267687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667622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267687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466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267687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466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410531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466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410531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466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8686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410531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96019 w 2294765"/>
                    <a:gd name="connsiteY0" fmla="*/ 947050 h 2347556"/>
                    <a:gd name="connsiteX1" fmla="*/ 86535 w 2294765"/>
                    <a:gd name="connsiteY1" fmla="*/ 698230 h 2347556"/>
                    <a:gd name="connsiteX2" fmla="*/ 114220 w 2294765"/>
                    <a:gd name="connsiteY2" fmla="*/ 179498 h 2347556"/>
                    <a:gd name="connsiteX3" fmla="*/ 543702 w 2294765"/>
                    <a:gd name="connsiteY3" fmla="*/ 50530 h 2347556"/>
                    <a:gd name="connsiteX4" fmla="*/ 810399 w 2294765"/>
                    <a:gd name="connsiteY4" fmla="*/ 482680 h 2347556"/>
                    <a:gd name="connsiteX5" fmla="*/ 1292167 w 2294765"/>
                    <a:gd name="connsiteY5" fmla="*/ 536666 h 2347556"/>
                    <a:gd name="connsiteX6" fmla="*/ 1453306 w 2294765"/>
                    <a:gd name="connsiteY6" fmla="*/ 883945 h 2347556"/>
                    <a:gd name="connsiteX7" fmla="*/ 1810466 w 2294765"/>
                    <a:gd name="connsiteY7" fmla="*/ 888730 h 2347556"/>
                    <a:gd name="connsiteX8" fmla="*/ 1953406 w 2294765"/>
                    <a:gd name="connsiteY8" fmla="*/ 1161391 h 2347556"/>
                    <a:gd name="connsiteX9" fmla="*/ 2181972 w 2294765"/>
                    <a:gd name="connsiteY9" fmla="*/ 1317333 h 2347556"/>
                    <a:gd name="connsiteX10" fmla="*/ 2248733 w 2294765"/>
                    <a:gd name="connsiteY10" fmla="*/ 1725701 h 2347556"/>
                    <a:gd name="connsiteX11" fmla="*/ 1905778 w 2294765"/>
                    <a:gd name="connsiteY11" fmla="*/ 1993630 h 2347556"/>
                    <a:gd name="connsiteX12" fmla="*/ 1792296 w 2294765"/>
                    <a:gd name="connsiteY12" fmla="*/ 2286085 h 2347556"/>
                    <a:gd name="connsiteX13" fmla="*/ 1410531 w 2294765"/>
                    <a:gd name="connsiteY13" fmla="*/ 2325801 h 2347556"/>
                    <a:gd name="connsiteX14" fmla="*/ 1000903 w 2294765"/>
                    <a:gd name="connsiteY14" fmla="*/ 2155556 h 2347556"/>
                    <a:gd name="connsiteX15" fmla="*/ 881740 w 2294765"/>
                    <a:gd name="connsiteY15" fmla="*/ 1625690 h 2347556"/>
                    <a:gd name="connsiteX16" fmla="*/ 686611 w 2294765"/>
                    <a:gd name="connsiteY16" fmla="*/ 1565004 h 2347556"/>
                    <a:gd name="connsiteX17" fmla="*/ 614318 w 2294765"/>
                    <a:gd name="connsiteY17" fmla="*/ 1786042 h 2347556"/>
                    <a:gd name="connsiteX18" fmla="*/ 348410 w 2294765"/>
                    <a:gd name="connsiteY18" fmla="*/ 1898357 h 2347556"/>
                    <a:gd name="connsiteX19" fmla="*/ 105586 w 2294765"/>
                    <a:gd name="connsiteY19" fmla="*/ 1736479 h 2347556"/>
                    <a:gd name="connsiteX20" fmla="*/ 81739 w 2294765"/>
                    <a:gd name="connsiteY20" fmla="*/ 1355455 h 2347556"/>
                    <a:gd name="connsiteX21" fmla="*/ 596019 w 2294765"/>
                    <a:gd name="connsiteY21" fmla="*/ 947050 h 2347556"/>
                    <a:gd name="connsiteX0" fmla="*/ 589784 w 2288530"/>
                    <a:gd name="connsiteY0" fmla="*/ 947050 h 2347556"/>
                    <a:gd name="connsiteX1" fmla="*/ 80300 w 2288530"/>
                    <a:gd name="connsiteY1" fmla="*/ 698230 h 2347556"/>
                    <a:gd name="connsiteX2" fmla="*/ 107985 w 2288530"/>
                    <a:gd name="connsiteY2" fmla="*/ 179498 h 2347556"/>
                    <a:gd name="connsiteX3" fmla="*/ 537467 w 2288530"/>
                    <a:gd name="connsiteY3" fmla="*/ 50530 h 2347556"/>
                    <a:gd name="connsiteX4" fmla="*/ 804164 w 2288530"/>
                    <a:gd name="connsiteY4" fmla="*/ 482680 h 2347556"/>
                    <a:gd name="connsiteX5" fmla="*/ 1285932 w 2288530"/>
                    <a:gd name="connsiteY5" fmla="*/ 536666 h 2347556"/>
                    <a:gd name="connsiteX6" fmla="*/ 1447071 w 2288530"/>
                    <a:gd name="connsiteY6" fmla="*/ 883945 h 2347556"/>
                    <a:gd name="connsiteX7" fmla="*/ 1804231 w 2288530"/>
                    <a:gd name="connsiteY7" fmla="*/ 888730 h 2347556"/>
                    <a:gd name="connsiteX8" fmla="*/ 1947171 w 2288530"/>
                    <a:gd name="connsiteY8" fmla="*/ 1161391 h 2347556"/>
                    <a:gd name="connsiteX9" fmla="*/ 2175737 w 2288530"/>
                    <a:gd name="connsiteY9" fmla="*/ 1317333 h 2347556"/>
                    <a:gd name="connsiteX10" fmla="*/ 2242498 w 2288530"/>
                    <a:gd name="connsiteY10" fmla="*/ 1725701 h 2347556"/>
                    <a:gd name="connsiteX11" fmla="*/ 1899543 w 2288530"/>
                    <a:gd name="connsiteY11" fmla="*/ 1993630 h 2347556"/>
                    <a:gd name="connsiteX12" fmla="*/ 1786061 w 2288530"/>
                    <a:gd name="connsiteY12" fmla="*/ 2286085 h 2347556"/>
                    <a:gd name="connsiteX13" fmla="*/ 1404296 w 2288530"/>
                    <a:gd name="connsiteY13" fmla="*/ 2325801 h 2347556"/>
                    <a:gd name="connsiteX14" fmla="*/ 994668 w 2288530"/>
                    <a:gd name="connsiteY14" fmla="*/ 2155556 h 2347556"/>
                    <a:gd name="connsiteX15" fmla="*/ 875505 w 2288530"/>
                    <a:gd name="connsiteY15" fmla="*/ 1625690 h 2347556"/>
                    <a:gd name="connsiteX16" fmla="*/ 680376 w 2288530"/>
                    <a:gd name="connsiteY16" fmla="*/ 1565004 h 2347556"/>
                    <a:gd name="connsiteX17" fmla="*/ 608083 w 2288530"/>
                    <a:gd name="connsiteY17" fmla="*/ 1786042 h 2347556"/>
                    <a:gd name="connsiteX18" fmla="*/ 342175 w 2288530"/>
                    <a:gd name="connsiteY18" fmla="*/ 1898357 h 2347556"/>
                    <a:gd name="connsiteX19" fmla="*/ 99351 w 2288530"/>
                    <a:gd name="connsiteY19" fmla="*/ 1736479 h 2347556"/>
                    <a:gd name="connsiteX20" fmla="*/ 218348 w 2288530"/>
                    <a:gd name="connsiteY20" fmla="*/ 1355455 h 2347556"/>
                    <a:gd name="connsiteX21" fmla="*/ 589784 w 2288530"/>
                    <a:gd name="connsiteY21" fmla="*/ 947050 h 2347556"/>
                    <a:gd name="connsiteX0" fmla="*/ 589784 w 2288530"/>
                    <a:gd name="connsiteY0" fmla="*/ 947050 h 2347556"/>
                    <a:gd name="connsiteX1" fmla="*/ 80300 w 2288530"/>
                    <a:gd name="connsiteY1" fmla="*/ 698230 h 2347556"/>
                    <a:gd name="connsiteX2" fmla="*/ 107985 w 2288530"/>
                    <a:gd name="connsiteY2" fmla="*/ 179498 h 2347556"/>
                    <a:gd name="connsiteX3" fmla="*/ 537467 w 2288530"/>
                    <a:gd name="connsiteY3" fmla="*/ 50530 h 2347556"/>
                    <a:gd name="connsiteX4" fmla="*/ 804164 w 2288530"/>
                    <a:gd name="connsiteY4" fmla="*/ 482680 h 2347556"/>
                    <a:gd name="connsiteX5" fmla="*/ 1285932 w 2288530"/>
                    <a:gd name="connsiteY5" fmla="*/ 536666 h 2347556"/>
                    <a:gd name="connsiteX6" fmla="*/ 1447071 w 2288530"/>
                    <a:gd name="connsiteY6" fmla="*/ 883945 h 2347556"/>
                    <a:gd name="connsiteX7" fmla="*/ 1804231 w 2288530"/>
                    <a:gd name="connsiteY7" fmla="*/ 888730 h 2347556"/>
                    <a:gd name="connsiteX8" fmla="*/ 1947171 w 2288530"/>
                    <a:gd name="connsiteY8" fmla="*/ 1161391 h 2347556"/>
                    <a:gd name="connsiteX9" fmla="*/ 2175737 w 2288530"/>
                    <a:gd name="connsiteY9" fmla="*/ 1317333 h 2347556"/>
                    <a:gd name="connsiteX10" fmla="*/ 2242498 w 2288530"/>
                    <a:gd name="connsiteY10" fmla="*/ 1725701 h 2347556"/>
                    <a:gd name="connsiteX11" fmla="*/ 1899543 w 2288530"/>
                    <a:gd name="connsiteY11" fmla="*/ 1993630 h 2347556"/>
                    <a:gd name="connsiteX12" fmla="*/ 1786061 w 2288530"/>
                    <a:gd name="connsiteY12" fmla="*/ 2286085 h 2347556"/>
                    <a:gd name="connsiteX13" fmla="*/ 1404296 w 2288530"/>
                    <a:gd name="connsiteY13" fmla="*/ 2325801 h 2347556"/>
                    <a:gd name="connsiteX14" fmla="*/ 994668 w 2288530"/>
                    <a:gd name="connsiteY14" fmla="*/ 2155556 h 2347556"/>
                    <a:gd name="connsiteX15" fmla="*/ 875505 w 2288530"/>
                    <a:gd name="connsiteY15" fmla="*/ 1625690 h 2347556"/>
                    <a:gd name="connsiteX16" fmla="*/ 680376 w 2288530"/>
                    <a:gd name="connsiteY16" fmla="*/ 1565004 h 2347556"/>
                    <a:gd name="connsiteX17" fmla="*/ 608083 w 2288530"/>
                    <a:gd name="connsiteY17" fmla="*/ 1786042 h 2347556"/>
                    <a:gd name="connsiteX18" fmla="*/ 342175 w 2288530"/>
                    <a:gd name="connsiteY18" fmla="*/ 1898357 h 2347556"/>
                    <a:gd name="connsiteX19" fmla="*/ 99351 w 2288530"/>
                    <a:gd name="connsiteY19" fmla="*/ 1593579 h 2347556"/>
                    <a:gd name="connsiteX20" fmla="*/ 218348 w 2288530"/>
                    <a:gd name="connsiteY20" fmla="*/ 1355455 h 2347556"/>
                    <a:gd name="connsiteX21" fmla="*/ 589784 w 2288530"/>
                    <a:gd name="connsiteY21" fmla="*/ 947050 h 2347556"/>
                    <a:gd name="connsiteX0" fmla="*/ 589784 w 2288530"/>
                    <a:gd name="connsiteY0" fmla="*/ 851693 h 2252199"/>
                    <a:gd name="connsiteX1" fmla="*/ 80300 w 2288530"/>
                    <a:gd name="connsiteY1" fmla="*/ 602873 h 2252199"/>
                    <a:gd name="connsiteX2" fmla="*/ 107985 w 2288530"/>
                    <a:gd name="connsiteY2" fmla="*/ 84141 h 2252199"/>
                    <a:gd name="connsiteX3" fmla="*/ 537467 w 2288530"/>
                    <a:gd name="connsiteY3" fmla="*/ 98025 h 2252199"/>
                    <a:gd name="connsiteX4" fmla="*/ 804164 w 2288530"/>
                    <a:gd name="connsiteY4" fmla="*/ 387323 h 2252199"/>
                    <a:gd name="connsiteX5" fmla="*/ 1285932 w 2288530"/>
                    <a:gd name="connsiteY5" fmla="*/ 441309 h 2252199"/>
                    <a:gd name="connsiteX6" fmla="*/ 1447071 w 2288530"/>
                    <a:gd name="connsiteY6" fmla="*/ 788588 h 2252199"/>
                    <a:gd name="connsiteX7" fmla="*/ 1804231 w 2288530"/>
                    <a:gd name="connsiteY7" fmla="*/ 793373 h 2252199"/>
                    <a:gd name="connsiteX8" fmla="*/ 1947171 w 2288530"/>
                    <a:gd name="connsiteY8" fmla="*/ 1066034 h 2252199"/>
                    <a:gd name="connsiteX9" fmla="*/ 2175737 w 2288530"/>
                    <a:gd name="connsiteY9" fmla="*/ 1221976 h 2252199"/>
                    <a:gd name="connsiteX10" fmla="*/ 2242498 w 2288530"/>
                    <a:gd name="connsiteY10" fmla="*/ 1630344 h 2252199"/>
                    <a:gd name="connsiteX11" fmla="*/ 1899543 w 2288530"/>
                    <a:gd name="connsiteY11" fmla="*/ 1898273 h 2252199"/>
                    <a:gd name="connsiteX12" fmla="*/ 1786061 w 2288530"/>
                    <a:gd name="connsiteY12" fmla="*/ 2190728 h 2252199"/>
                    <a:gd name="connsiteX13" fmla="*/ 1404296 w 2288530"/>
                    <a:gd name="connsiteY13" fmla="*/ 2230444 h 2252199"/>
                    <a:gd name="connsiteX14" fmla="*/ 994668 w 2288530"/>
                    <a:gd name="connsiteY14" fmla="*/ 2060199 h 2252199"/>
                    <a:gd name="connsiteX15" fmla="*/ 875505 w 2288530"/>
                    <a:gd name="connsiteY15" fmla="*/ 1530333 h 2252199"/>
                    <a:gd name="connsiteX16" fmla="*/ 680376 w 2288530"/>
                    <a:gd name="connsiteY16" fmla="*/ 1469647 h 2252199"/>
                    <a:gd name="connsiteX17" fmla="*/ 608083 w 2288530"/>
                    <a:gd name="connsiteY17" fmla="*/ 1690685 h 2252199"/>
                    <a:gd name="connsiteX18" fmla="*/ 342175 w 2288530"/>
                    <a:gd name="connsiteY18" fmla="*/ 1803000 h 2252199"/>
                    <a:gd name="connsiteX19" fmla="*/ 99351 w 2288530"/>
                    <a:gd name="connsiteY19" fmla="*/ 1498222 h 2252199"/>
                    <a:gd name="connsiteX20" fmla="*/ 218348 w 2288530"/>
                    <a:gd name="connsiteY20" fmla="*/ 1260098 h 2252199"/>
                    <a:gd name="connsiteX21" fmla="*/ 589784 w 2288530"/>
                    <a:gd name="connsiteY21" fmla="*/ 851693 h 225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88530" h="2252199">
                      <a:moveTo>
                        <a:pt x="589784" y="851693"/>
                      </a:moveTo>
                      <a:cubicBezTo>
                        <a:pt x="561341" y="670391"/>
                        <a:pt x="136782" y="730798"/>
                        <a:pt x="80300" y="602873"/>
                      </a:cubicBezTo>
                      <a:cubicBezTo>
                        <a:pt x="0" y="474948"/>
                        <a:pt x="31791" y="168282"/>
                        <a:pt x="107985" y="84141"/>
                      </a:cubicBezTo>
                      <a:cubicBezTo>
                        <a:pt x="184179" y="0"/>
                        <a:pt x="421437" y="47495"/>
                        <a:pt x="537467" y="98025"/>
                      </a:cubicBezTo>
                      <a:cubicBezTo>
                        <a:pt x="653497" y="148555"/>
                        <a:pt x="679420" y="330109"/>
                        <a:pt x="804164" y="387323"/>
                      </a:cubicBezTo>
                      <a:cubicBezTo>
                        <a:pt x="928908" y="444537"/>
                        <a:pt x="1178781" y="374432"/>
                        <a:pt x="1285932" y="441309"/>
                      </a:cubicBezTo>
                      <a:cubicBezTo>
                        <a:pt x="1393083" y="508186"/>
                        <a:pt x="1360688" y="729911"/>
                        <a:pt x="1447071" y="788588"/>
                      </a:cubicBezTo>
                      <a:cubicBezTo>
                        <a:pt x="1533454" y="847265"/>
                        <a:pt x="1720881" y="747132"/>
                        <a:pt x="1804231" y="793373"/>
                      </a:cubicBezTo>
                      <a:cubicBezTo>
                        <a:pt x="1887581" y="839614"/>
                        <a:pt x="1885253" y="994600"/>
                        <a:pt x="1947171" y="1066034"/>
                      </a:cubicBezTo>
                      <a:cubicBezTo>
                        <a:pt x="2009089" y="1137468"/>
                        <a:pt x="2126516" y="1127924"/>
                        <a:pt x="2175737" y="1221976"/>
                      </a:cubicBezTo>
                      <a:cubicBezTo>
                        <a:pt x="2224958" y="1316028"/>
                        <a:pt x="2288530" y="1517628"/>
                        <a:pt x="2242498" y="1630344"/>
                      </a:cubicBezTo>
                      <a:cubicBezTo>
                        <a:pt x="2196466" y="1743060"/>
                        <a:pt x="1975616" y="1804876"/>
                        <a:pt x="1899543" y="1898273"/>
                      </a:cubicBezTo>
                      <a:cubicBezTo>
                        <a:pt x="1823470" y="1991670"/>
                        <a:pt x="1868602" y="2135366"/>
                        <a:pt x="1786061" y="2190728"/>
                      </a:cubicBezTo>
                      <a:cubicBezTo>
                        <a:pt x="1703520" y="2246090"/>
                        <a:pt x="1536195" y="2252199"/>
                        <a:pt x="1404296" y="2230444"/>
                      </a:cubicBezTo>
                      <a:cubicBezTo>
                        <a:pt x="1272397" y="2208689"/>
                        <a:pt x="1082800" y="2176884"/>
                        <a:pt x="994668" y="2060199"/>
                      </a:cubicBezTo>
                      <a:cubicBezTo>
                        <a:pt x="906536" y="1943514"/>
                        <a:pt x="927887" y="1628758"/>
                        <a:pt x="875505" y="1530333"/>
                      </a:cubicBezTo>
                      <a:cubicBezTo>
                        <a:pt x="823123" y="1431908"/>
                        <a:pt x="724946" y="1442922"/>
                        <a:pt x="680376" y="1469647"/>
                      </a:cubicBezTo>
                      <a:cubicBezTo>
                        <a:pt x="635806" y="1496372"/>
                        <a:pt x="664450" y="1635126"/>
                        <a:pt x="608083" y="1690685"/>
                      </a:cubicBezTo>
                      <a:cubicBezTo>
                        <a:pt x="551716" y="1746244"/>
                        <a:pt x="426964" y="1835077"/>
                        <a:pt x="342175" y="1803000"/>
                      </a:cubicBezTo>
                      <a:cubicBezTo>
                        <a:pt x="257386" y="1770923"/>
                        <a:pt x="119989" y="1588706"/>
                        <a:pt x="99351" y="1498222"/>
                      </a:cubicBezTo>
                      <a:cubicBezTo>
                        <a:pt x="78713" y="1407738"/>
                        <a:pt x="136609" y="1367853"/>
                        <a:pt x="218348" y="1260098"/>
                      </a:cubicBezTo>
                      <a:cubicBezTo>
                        <a:pt x="300087" y="1152343"/>
                        <a:pt x="624709" y="985047"/>
                        <a:pt x="589784" y="851693"/>
                      </a:cubicBezTo>
                      <a:close/>
                    </a:path>
                  </a:pathLst>
                </a:custGeom>
                <a:solidFill>
                  <a:srgbClr val="16FA1B">
                    <a:alpha val="14000"/>
                  </a:srgbClr>
                </a:solidFill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A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67" name="3866 Elipse"/>
              <p:cNvSpPr/>
              <p:nvPr/>
            </p:nvSpPr>
            <p:spPr bwMode="auto">
              <a:xfrm>
                <a:off x="285720" y="4071942"/>
                <a:ext cx="1500198" cy="89535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s-AR" sz="1600" b="1" i="1" dirty="0" smtClean="0">
                    <a:solidFill>
                      <a:schemeClr val="tx2"/>
                    </a:solidFill>
                    <a:latin typeface="Calibri" pitchFamily="34" charset="0"/>
                    <a:cs typeface="Arial" pitchFamily="34" charset="0"/>
                    <a:sym typeface="Mathematica1"/>
                  </a:rPr>
                  <a:t>Open </a:t>
                </a:r>
                <a:r>
                  <a:rPr lang="es-AR" sz="1600" b="1" i="1" dirty="0" err="1" smtClean="0">
                    <a:solidFill>
                      <a:schemeClr val="tx2"/>
                    </a:solidFill>
                    <a:latin typeface="Calibri" pitchFamily="34" charset="0"/>
                    <a:cs typeface="Arial" pitchFamily="34" charset="0"/>
                    <a:sym typeface="Mathematica1"/>
                  </a:rPr>
                  <a:t>cluster</a:t>
                </a:r>
                <a:r>
                  <a:rPr lang="es-AR" sz="1600" b="1" i="1" dirty="0" smtClean="0">
                    <a:solidFill>
                      <a:schemeClr val="tx2"/>
                    </a:solidFill>
                    <a:latin typeface="Calibri" pitchFamily="34" charset="0"/>
                    <a:cs typeface="Arial" pitchFamily="34" charset="0"/>
                    <a:sym typeface="Mathematica1"/>
                  </a:rPr>
                  <a:t> </a:t>
                </a:r>
                <a:r>
                  <a:rPr lang="es-AR" sz="1600" b="1" i="1" dirty="0" err="1" smtClean="0">
                    <a:solidFill>
                      <a:schemeClr val="tx2"/>
                    </a:solidFill>
                    <a:latin typeface="Calibri" pitchFamily="34" charset="0"/>
                    <a:cs typeface="Arial" pitchFamily="34" charset="0"/>
                    <a:sym typeface="Mathematica1"/>
                  </a:rPr>
                  <a:t>from</a:t>
                </a:r>
                <a:r>
                  <a:rPr lang="es-AR" sz="1600" b="1" i="1" dirty="0" smtClean="0">
                    <a:solidFill>
                      <a:schemeClr val="tx2"/>
                    </a:solidFill>
                    <a:latin typeface="Calibri" pitchFamily="34" charset="0"/>
                    <a:cs typeface="Arial" pitchFamily="34" charset="0"/>
                    <a:sym typeface="Mathematica1"/>
                  </a:rPr>
                  <a:t> </a:t>
                </a:r>
                <a:r>
                  <a:rPr lang="es-AR" sz="1600" b="1" i="1" dirty="0" smtClean="0">
                    <a:solidFill>
                      <a:schemeClr val="tx2"/>
                    </a:solidFill>
                    <a:cs typeface="Arial" pitchFamily="34" charset="0"/>
                    <a:sym typeface="Mathematica1"/>
                  </a:rPr>
                  <a:t>v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868" name="3867 Conector curvado"/>
              <p:cNvCxnSpPr>
                <a:stCxn id="3867" idx="6"/>
                <a:endCxn id="3863" idx="0"/>
              </p:cNvCxnSpPr>
              <p:nvPr/>
            </p:nvCxnSpPr>
            <p:spPr bwMode="auto">
              <a:xfrm>
                <a:off x="1785918" y="4519620"/>
                <a:ext cx="2273221" cy="683804"/>
              </a:xfrm>
              <a:prstGeom prst="curvedConnector5">
                <a:avLst>
                  <a:gd name="adj1" fmla="val 38966"/>
                  <a:gd name="adj2" fmla="val 98810"/>
                  <a:gd name="adj3" fmla="val 79049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ysDash"/>
                <a:round/>
                <a:headEnd type="diamond" w="med" len="med"/>
                <a:tailEnd type="triangle" w="med" len="med"/>
              </a:ln>
              <a:effectLst/>
            </p:spPr>
          </p:cxnSp>
        </p:grpSp>
        <p:sp>
          <p:nvSpPr>
            <p:cNvPr id="4372" name="TextBox 718"/>
            <p:cNvSpPr txBox="1"/>
            <p:nvPr/>
          </p:nvSpPr>
          <p:spPr>
            <a:xfrm>
              <a:off x="4414836" y="4857760"/>
              <a:ext cx="300040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v</a:t>
              </a:r>
              <a:endParaRPr lang="en-US" b="1" i="1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4 Grupo"/>
          <p:cNvGrpSpPr/>
          <p:nvPr/>
        </p:nvGrpSpPr>
        <p:grpSpPr>
          <a:xfrm>
            <a:off x="6772064" y="1285860"/>
            <a:ext cx="2143140" cy="4786346"/>
            <a:chOff x="6772064" y="1785926"/>
            <a:chExt cx="2143140" cy="4786346"/>
          </a:xfrm>
        </p:grpSpPr>
        <p:sp>
          <p:nvSpPr>
            <p:cNvPr id="60" name="59 Rectángulo"/>
            <p:cNvSpPr/>
            <p:nvPr/>
          </p:nvSpPr>
          <p:spPr bwMode="auto">
            <a:xfrm>
              <a:off x="6879221" y="1785926"/>
              <a:ext cx="1928826" cy="4786346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43000"/>
                  </a:schemeClr>
                </a:gs>
              </a:gsLst>
              <a:lin ang="16200000" scaled="0"/>
            </a:gra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s-AR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Dimensions</a:t>
              </a:r>
              <a:endParaRPr lang="es-AR" sz="1600" b="1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pSp>
          <p:nvGrpSpPr>
            <p:cNvPr id="3" name="Group 65"/>
            <p:cNvGrpSpPr/>
            <p:nvPr/>
          </p:nvGrpSpPr>
          <p:grpSpPr>
            <a:xfrm>
              <a:off x="6772064" y="2214554"/>
              <a:ext cx="2143140" cy="4236867"/>
              <a:chOff x="861938" y="1785926"/>
              <a:chExt cx="2430706" cy="4805365"/>
            </a:xfrm>
          </p:grpSpPr>
          <p:grpSp>
            <p:nvGrpSpPr>
              <p:cNvPr id="4" name="Group 59"/>
              <p:cNvGrpSpPr/>
              <p:nvPr/>
            </p:nvGrpSpPr>
            <p:grpSpPr>
              <a:xfrm>
                <a:off x="861938" y="3624485"/>
                <a:ext cx="2430706" cy="2966806"/>
                <a:chOff x="2143108" y="1838536"/>
                <a:chExt cx="2430705" cy="2966806"/>
              </a:xfrm>
            </p:grpSpPr>
            <p:sp>
              <p:nvSpPr>
                <p:cNvPr id="71" name="11 CuadroTexto"/>
                <p:cNvSpPr txBox="1"/>
                <p:nvPr/>
              </p:nvSpPr>
              <p:spPr>
                <a:xfrm>
                  <a:off x="2639385" y="1838536"/>
                  <a:ext cx="1440001" cy="349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400" b="1" i="1" dirty="0" smtClean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rPr>
                    <a:t>3-D</a:t>
                  </a:r>
                  <a:endParaRPr lang="es-AR" sz="1200" b="1" i="1" dirty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" name="Group 50"/>
                <p:cNvGrpSpPr/>
                <p:nvPr/>
              </p:nvGrpSpPr>
              <p:grpSpPr>
                <a:xfrm>
                  <a:off x="2143108" y="2000240"/>
                  <a:ext cx="2430705" cy="2585080"/>
                  <a:chOff x="2212733" y="2143116"/>
                  <a:chExt cx="2430705" cy="2585080"/>
                </a:xfrm>
              </p:grpSpPr>
              <p:pic>
                <p:nvPicPr>
                  <p:cNvPr id="73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12733" y="2428868"/>
                    <a:ext cx="1440000" cy="1440000"/>
                  </a:xfrm>
                  <a:prstGeom prst="rect">
                    <a:avLst/>
                  </a:prstGeom>
                  <a:scene3d>
                    <a:camera prst="isometricRightUp"/>
                    <a:lightRig rig="threePt" dir="t"/>
                  </a:scene3d>
                </p:spPr>
              </p:pic>
              <p:pic>
                <p:nvPicPr>
                  <p:cNvPr id="74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23973" y="3000372"/>
                    <a:ext cx="1440000" cy="1440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scene3d>
                    <a:camera prst="isometricLeftDown"/>
                    <a:lightRig rig="threePt" dir="t"/>
                  </a:scene3d>
                </p:spPr>
              </p:pic>
              <p:pic>
                <p:nvPicPr>
                  <p:cNvPr id="75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714612" y="2143116"/>
                    <a:ext cx="1440000" cy="1440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scene3d>
                    <a:camera prst="isometricTopUp"/>
                    <a:lightRig rig="threePt" dir="t"/>
                  </a:scene3d>
                </p:spPr>
              </p:pic>
              <p:pic>
                <p:nvPicPr>
                  <p:cNvPr id="76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703372" y="3288196"/>
                    <a:ext cx="1440000" cy="1440000"/>
                  </a:xfrm>
                  <a:prstGeom prst="rect">
                    <a:avLst/>
                  </a:prstGeom>
                  <a:scene3d>
                    <a:camera prst="isometricTopUp"/>
                    <a:lightRig rig="threePt" dir="t"/>
                  </a:scene3d>
                </p:spPr>
              </p:pic>
              <p:pic>
                <p:nvPicPr>
                  <p:cNvPr id="77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199802" y="2429303"/>
                    <a:ext cx="1440000" cy="1440000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scene3d>
                    <a:camera prst="isometricLeftDown"/>
                    <a:lightRig rig="threePt" dir="t"/>
                  </a:scene3d>
                </p:spPr>
              </p:pic>
              <p:pic>
                <p:nvPicPr>
                  <p:cNvPr id="78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203438" y="3000372"/>
                    <a:ext cx="1440000" cy="1440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  <a:alpha val="76000"/>
                    </a:schemeClr>
                  </a:solidFill>
                  <a:scene3d>
                    <a:camera prst="isometricRightUp"/>
                    <a:lightRig rig="threePt" dir="t"/>
                  </a:scene3d>
                </p:spPr>
              </p:pic>
            </p:grpSp>
            <p:sp>
              <p:nvSpPr>
                <p:cNvPr id="84" name="11 CuadroTexto"/>
                <p:cNvSpPr txBox="1"/>
                <p:nvPr/>
              </p:nvSpPr>
              <p:spPr>
                <a:xfrm>
                  <a:off x="2508411" y="4456268"/>
                  <a:ext cx="1676746" cy="349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400" b="1" i="1" dirty="0" smtClean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rPr>
                    <a:t>n-D…</a:t>
                  </a:r>
                  <a:endParaRPr lang="es-AR" sz="1200" b="1" i="1" dirty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6" name="Group 65"/>
              <p:cNvGrpSpPr/>
              <p:nvPr/>
            </p:nvGrpSpPr>
            <p:grpSpPr>
              <a:xfrm>
                <a:off x="1357289" y="1785926"/>
                <a:ext cx="1440927" cy="1785950"/>
                <a:chOff x="938994" y="4214818"/>
                <a:chExt cx="1440926" cy="1785950"/>
              </a:xfrm>
            </p:grpSpPr>
            <p:pic>
              <p:nvPicPr>
                <p:cNvPr id="69" name="10 Imagen" descr="SampleBondSquareModel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38994" y="4560768"/>
                  <a:ext cx="1440000" cy="1440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  <a:alpha val="46000"/>
                  </a:schemeClr>
                </a:solidFill>
              </p:spPr>
            </p:pic>
            <p:sp>
              <p:nvSpPr>
                <p:cNvPr id="70" name="11 CuadroTexto"/>
                <p:cNvSpPr txBox="1"/>
                <p:nvPr/>
              </p:nvSpPr>
              <p:spPr>
                <a:xfrm>
                  <a:off x="939920" y="4214818"/>
                  <a:ext cx="1440000" cy="349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400" b="1" i="1" dirty="0" smtClean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rPr>
                    <a:t>2-D</a:t>
                  </a:r>
                  <a:endParaRPr lang="es-AR" sz="1200" b="1" i="1" dirty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" name="82 Grupo"/>
          <p:cNvGrpSpPr/>
          <p:nvPr/>
        </p:nvGrpSpPr>
        <p:grpSpPr>
          <a:xfrm>
            <a:off x="371672" y="1285860"/>
            <a:ext cx="1500198" cy="4786346"/>
            <a:chOff x="7273944" y="1785926"/>
            <a:chExt cx="1500198" cy="4786346"/>
          </a:xfrm>
        </p:grpSpPr>
        <p:sp>
          <p:nvSpPr>
            <p:cNvPr id="66" name="65 Rectángulo"/>
            <p:cNvSpPr/>
            <p:nvPr/>
          </p:nvSpPr>
          <p:spPr bwMode="auto">
            <a:xfrm>
              <a:off x="7273944" y="1785926"/>
              <a:ext cx="1500198" cy="4786346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43000"/>
                  </a:schemeClr>
                </a:gs>
              </a:gsLst>
              <a:lin ang="16200000" scaled="0"/>
            </a:gra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AR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Element</a:t>
              </a:r>
              <a:r>
                <a:rPr lang="es-AR" sz="1600" b="1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es-AR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being</a:t>
              </a:r>
              <a:r>
                <a:rPr lang="es-AR" sz="1600" b="1" dirty="0" smtClean="0">
                  <a:solidFill>
                    <a:schemeClr val="tx2"/>
                  </a:solidFill>
                  <a:latin typeface="Calibri" pitchFamily="34" charset="0"/>
                </a:rPr>
                <a:t> open/</a:t>
              </a:r>
              <a:r>
                <a:rPr lang="es-AR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close</a:t>
              </a:r>
              <a:endParaRPr lang="es-AR" sz="1600" b="1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pSp>
          <p:nvGrpSpPr>
            <p:cNvPr id="8" name="80 Grupo"/>
            <p:cNvGrpSpPr/>
            <p:nvPr/>
          </p:nvGrpSpPr>
          <p:grpSpPr>
            <a:xfrm>
              <a:off x="7381101" y="2571744"/>
              <a:ext cx="1285884" cy="3617156"/>
              <a:chOff x="5929322" y="2201289"/>
              <a:chExt cx="1440000" cy="4050681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6109322" y="2201289"/>
                <a:ext cx="108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Bond</a:t>
                </a:r>
                <a:endParaRPr lang="es-AR" sz="12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6109322" y="4027892"/>
                <a:ext cx="108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Site</a:t>
                </a:r>
                <a:endParaRPr lang="es-AR" sz="12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33 CuadroTexto"/>
              <p:cNvSpPr txBox="1"/>
              <p:nvPr/>
            </p:nvSpPr>
            <p:spPr>
              <a:xfrm>
                <a:off x="6109321" y="5907305"/>
                <a:ext cx="1080000" cy="34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Both</a:t>
                </a:r>
                <a:r>
                  <a:rPr lang="es-AR" sz="1400" b="1" i="1" dirty="0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…</a:t>
                </a:r>
                <a:endParaRPr lang="es-AR" sz="12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9" name="78 Imagen" descr="BondPercolatio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929322" y="2509066"/>
                <a:ext cx="1440000" cy="142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  <p:pic>
            <p:nvPicPr>
              <p:cNvPr id="80" name="79 Imagen" descr="SitePercolation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929322" y="4335669"/>
                <a:ext cx="1440000" cy="144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</p:grpSp>
      </p:grpSp>
      <p:grpSp>
        <p:nvGrpSpPr>
          <p:cNvPr id="16" name="71 Grupo"/>
          <p:cNvGrpSpPr/>
          <p:nvPr/>
        </p:nvGrpSpPr>
        <p:grpSpPr>
          <a:xfrm>
            <a:off x="1952380" y="1285860"/>
            <a:ext cx="3000396" cy="4786346"/>
            <a:chOff x="357158" y="1785926"/>
            <a:chExt cx="3000396" cy="4786346"/>
          </a:xfrm>
        </p:grpSpPr>
        <p:sp>
          <p:nvSpPr>
            <p:cNvPr id="51" name="50 Rectángulo"/>
            <p:cNvSpPr/>
            <p:nvPr/>
          </p:nvSpPr>
          <p:spPr bwMode="auto">
            <a:xfrm>
              <a:off x="357158" y="1785926"/>
              <a:ext cx="3000396" cy="4786346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43000"/>
                  </a:schemeClr>
                </a:gs>
              </a:gsLst>
              <a:lin ang="16200000" scaled="0"/>
            </a:gra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AR" sz="1600" b="1" i="0" u="none" strike="noStrike" cap="none" normalizeH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 pitchFamily="34" charset="0"/>
                </a:rPr>
                <a:t>Structure</a:t>
              </a:r>
              <a:endParaRPr kumimoji="0" lang="es-AR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7" name="22 Grupo"/>
            <p:cNvGrpSpPr/>
            <p:nvPr/>
          </p:nvGrpSpPr>
          <p:grpSpPr>
            <a:xfrm>
              <a:off x="494525" y="2643183"/>
              <a:ext cx="2725663" cy="3602744"/>
              <a:chOff x="5214942" y="1928802"/>
              <a:chExt cx="3029258" cy="4004032"/>
            </a:xfrm>
          </p:grpSpPr>
          <p:pic>
            <p:nvPicPr>
              <p:cNvPr id="9" name="8 Imagen" descr="SampleBondHexagonalModel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14942" y="4057664"/>
                <a:ext cx="1440000" cy="144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  <p:pic>
            <p:nvPicPr>
              <p:cNvPr id="10" name="9 Imagen" descr="SampleBondKagomeModel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804200" y="4057664"/>
                <a:ext cx="1440000" cy="144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  <p:pic>
            <p:nvPicPr>
              <p:cNvPr id="11" name="10 Imagen" descr="SampleBondSquareModel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214942" y="2223124"/>
                <a:ext cx="1440000" cy="144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  <p:sp>
            <p:nvSpPr>
              <p:cNvPr id="12" name="11 CuadroTexto"/>
              <p:cNvSpPr txBox="1"/>
              <p:nvPr/>
            </p:nvSpPr>
            <p:spPr>
              <a:xfrm>
                <a:off x="5214942" y="1928802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Square</a:t>
                </a:r>
                <a:endParaRPr lang="es-AR" sz="12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6804200" y="1928802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Bow-tie</a:t>
                </a:r>
                <a:endParaRPr lang="es-AR" sz="16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5214942" y="3777620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Hexagonal</a:t>
                </a:r>
                <a:endParaRPr lang="es-AR" sz="14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6804200" y="3777620"/>
                <a:ext cx="14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Kagomé</a:t>
                </a:r>
                <a:endParaRPr lang="es-AR" sz="14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5214942" y="5590776"/>
                <a:ext cx="1440000" cy="342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400" b="1" i="1" dirty="0" err="1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Other</a:t>
                </a:r>
                <a:r>
                  <a:rPr lang="es-AR" sz="1400" b="1" i="1" dirty="0" smtClean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rPr>
                  <a:t>…</a:t>
                </a:r>
                <a:endParaRPr lang="es-AR" sz="1400" b="1" i="1" dirty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2" name="21 Imagen" descr="BondBowTieMode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04200" y="2214554"/>
                <a:ext cx="1440000" cy="144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5000"/>
                </a:schemeClr>
              </a:solidFill>
            </p:spPr>
          </p:pic>
        </p:grpSp>
      </p:grp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types</a:t>
            </a:r>
            <a:endParaRPr lang="en-US" dirty="0"/>
          </a:p>
        </p:txBody>
      </p:sp>
      <p:sp>
        <p:nvSpPr>
          <p:cNvPr id="68" name="6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67" name="6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8" name="80 Grupo"/>
          <p:cNvGrpSpPr/>
          <p:nvPr/>
        </p:nvGrpSpPr>
        <p:grpSpPr>
          <a:xfrm>
            <a:off x="4942956" y="1285860"/>
            <a:ext cx="1867208" cy="4786346"/>
            <a:chOff x="3347734" y="1785926"/>
            <a:chExt cx="1867208" cy="4786346"/>
          </a:xfrm>
        </p:grpSpPr>
        <p:sp>
          <p:nvSpPr>
            <p:cNvPr id="53" name="52 Rectángulo"/>
            <p:cNvSpPr/>
            <p:nvPr/>
          </p:nvSpPr>
          <p:spPr bwMode="auto">
            <a:xfrm>
              <a:off x="3428992" y="1785926"/>
              <a:ext cx="1785950" cy="4786346"/>
            </a:xfrm>
            <a:prstGeom prst="rect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43000"/>
                  </a:schemeClr>
                </a:gs>
              </a:gsLst>
              <a:lin ang="16200000" scaled="0"/>
            </a:gra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s-AR" sz="1600" b="1" dirty="0" err="1" smtClean="0">
                  <a:solidFill>
                    <a:schemeClr val="tx2"/>
                  </a:solidFill>
                  <a:latin typeface="Calibri" pitchFamily="34" charset="0"/>
                </a:rPr>
                <a:t>Direction</a:t>
              </a:r>
              <a:endParaRPr lang="es-AR" sz="1600" b="1" dirty="0" smtClean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pSp>
          <p:nvGrpSpPr>
            <p:cNvPr id="19" name="Group 48"/>
            <p:cNvGrpSpPr/>
            <p:nvPr/>
          </p:nvGrpSpPr>
          <p:grpSpPr>
            <a:xfrm>
              <a:off x="3347734" y="2357430"/>
              <a:ext cx="1635432" cy="3857652"/>
              <a:chOff x="1250133" y="1714488"/>
              <a:chExt cx="1893256" cy="4465806"/>
            </a:xfrm>
          </p:grpSpPr>
          <p:grpSp>
            <p:nvGrpSpPr>
              <p:cNvPr id="21" name="Group 41"/>
              <p:cNvGrpSpPr/>
              <p:nvPr/>
            </p:nvGrpSpPr>
            <p:grpSpPr>
              <a:xfrm>
                <a:off x="1250133" y="4071942"/>
                <a:ext cx="1893256" cy="2108352"/>
                <a:chOff x="1285852" y="4071942"/>
                <a:chExt cx="1893256" cy="2108352"/>
              </a:xfrm>
            </p:grpSpPr>
            <p:sp>
              <p:nvSpPr>
                <p:cNvPr id="59" name="13 CuadroTexto"/>
                <p:cNvSpPr txBox="1"/>
                <p:nvPr/>
              </p:nvSpPr>
              <p:spPr>
                <a:xfrm>
                  <a:off x="1739109" y="4071942"/>
                  <a:ext cx="1439999" cy="356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400" b="1" i="1" dirty="0" err="1" smtClean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rPr>
                    <a:t>Anisotropic</a:t>
                  </a:r>
                  <a:endParaRPr lang="es-AR" sz="1400" b="1" i="1" dirty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3" name="Group 32"/>
                <p:cNvGrpSpPr/>
                <p:nvPr/>
              </p:nvGrpSpPr>
              <p:grpSpPr>
                <a:xfrm>
                  <a:off x="1285852" y="4286256"/>
                  <a:ext cx="1893256" cy="1894038"/>
                  <a:chOff x="855636" y="1966902"/>
                  <a:chExt cx="1893256" cy="1894038"/>
                </a:xfrm>
              </p:grpSpPr>
              <p:pic>
                <p:nvPicPr>
                  <p:cNvPr id="61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285852" y="2397900"/>
                    <a:ext cx="1463040" cy="146304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  <a:alpha val="55000"/>
                    </a:schemeClr>
                  </a:solidFill>
                </p:spPr>
              </p:pic>
              <p:sp>
                <p:nvSpPr>
                  <p:cNvPr id="62" name="11 CuadroTexto"/>
                  <p:cNvSpPr txBox="1"/>
                  <p:nvPr/>
                </p:nvSpPr>
                <p:spPr>
                  <a:xfrm>
                    <a:off x="1297372" y="1966902"/>
                    <a:ext cx="1440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400" b="1" i="1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p</a:t>
                    </a:r>
                    <a:r>
                      <a:rPr lang="es-AR" sz="1400" b="1" i="1" baseline="-25000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1</a:t>
                    </a:r>
                    <a:endParaRPr lang="es-AR" sz="1200" b="1" i="1" baseline="-25000" dirty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cxnSp>
                <p:nvCxnSpPr>
                  <p:cNvPr id="63" name="Straight Arrow Connector 62"/>
                  <p:cNvCxnSpPr/>
                  <p:nvPr/>
                </p:nvCxnSpPr>
                <p:spPr bwMode="auto">
                  <a:xfrm>
                    <a:off x="1285852" y="2322504"/>
                    <a:ext cx="146304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arrow"/>
                  </a:ln>
                  <a:effectLst/>
                </p:spPr>
              </p:cxnSp>
              <p:cxnSp>
                <p:nvCxnSpPr>
                  <p:cNvPr id="64" name="Straight Arrow Connector 63"/>
                  <p:cNvCxnSpPr/>
                  <p:nvPr/>
                </p:nvCxnSpPr>
                <p:spPr bwMode="auto">
                  <a:xfrm rot="5400000">
                    <a:off x="482100" y="3128626"/>
                    <a:ext cx="146304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arrow"/>
                  </a:ln>
                  <a:effectLst/>
                </p:spPr>
              </p:cxnSp>
              <p:sp>
                <p:nvSpPr>
                  <p:cNvPr id="65" name="11 CuadroTexto"/>
                  <p:cNvSpPr txBox="1"/>
                  <p:nvPr/>
                </p:nvSpPr>
                <p:spPr>
                  <a:xfrm rot="16200000">
                    <a:off x="289525" y="2975532"/>
                    <a:ext cx="1440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400" b="1" i="1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p</a:t>
                    </a:r>
                    <a:r>
                      <a:rPr lang="es-AR" sz="1400" b="1" i="1" baseline="-25000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2</a:t>
                    </a:r>
                    <a:endParaRPr lang="es-AR" sz="1200" b="1" i="1" baseline="-25000" dirty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p:grpSp>
            <p:nvGrpSpPr>
              <p:cNvPr id="24" name="Group 40"/>
              <p:cNvGrpSpPr/>
              <p:nvPr/>
            </p:nvGrpSpPr>
            <p:grpSpPr>
              <a:xfrm>
                <a:off x="1250133" y="1714488"/>
                <a:ext cx="1893256" cy="2108352"/>
                <a:chOff x="1000100" y="3929066"/>
                <a:chExt cx="1893256" cy="2108352"/>
              </a:xfrm>
            </p:grpSpPr>
            <p:sp>
              <p:nvSpPr>
                <p:cNvPr id="52" name="12 CuadroTexto"/>
                <p:cNvSpPr txBox="1"/>
                <p:nvPr/>
              </p:nvSpPr>
              <p:spPr>
                <a:xfrm>
                  <a:off x="1453357" y="3929066"/>
                  <a:ext cx="1439999" cy="356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400" b="1" i="1" dirty="0" err="1" smtClean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rPr>
                    <a:t>Isotropic</a:t>
                  </a:r>
                  <a:endParaRPr lang="es-AR" sz="1600" b="1" i="1" dirty="0">
                    <a:solidFill>
                      <a:schemeClr val="tx2"/>
                    </a:solidFill>
                    <a:latin typeface="Calibri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34"/>
                <p:cNvGrpSpPr/>
                <p:nvPr/>
              </p:nvGrpSpPr>
              <p:grpSpPr>
                <a:xfrm>
                  <a:off x="1000100" y="4143380"/>
                  <a:ext cx="1893256" cy="1894038"/>
                  <a:chOff x="855636" y="1966902"/>
                  <a:chExt cx="1893256" cy="1894038"/>
                </a:xfrm>
              </p:grpSpPr>
              <p:pic>
                <p:nvPicPr>
                  <p:cNvPr id="54" name="10 Imagen" descr="SampleBondSquareModel.pn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285852" y="2397900"/>
                    <a:ext cx="1463040" cy="1463040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  <a:alpha val="55000"/>
                    </a:schemeClr>
                  </a:solidFill>
                </p:spPr>
              </p:pic>
              <p:sp>
                <p:nvSpPr>
                  <p:cNvPr id="55" name="11 CuadroTexto"/>
                  <p:cNvSpPr txBox="1"/>
                  <p:nvPr/>
                </p:nvSpPr>
                <p:spPr>
                  <a:xfrm>
                    <a:off x="1297372" y="1966902"/>
                    <a:ext cx="1440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400" b="1" i="1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p</a:t>
                    </a:r>
                    <a:endParaRPr lang="es-AR" sz="1200" b="1" i="1" baseline="-25000" dirty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cxnSp>
                <p:nvCxnSpPr>
                  <p:cNvPr id="56" name="Straight Arrow Connector 55"/>
                  <p:cNvCxnSpPr/>
                  <p:nvPr/>
                </p:nvCxnSpPr>
                <p:spPr bwMode="auto">
                  <a:xfrm>
                    <a:off x="1285852" y="2322504"/>
                    <a:ext cx="146304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arrow"/>
                  </a:ln>
                  <a:effectLst/>
                </p:spPr>
              </p:cxnSp>
              <p:cxnSp>
                <p:nvCxnSpPr>
                  <p:cNvPr id="57" name="Straight Arrow Connector 56"/>
                  <p:cNvCxnSpPr/>
                  <p:nvPr/>
                </p:nvCxnSpPr>
                <p:spPr bwMode="auto">
                  <a:xfrm rot="5400000">
                    <a:off x="482100" y="3128626"/>
                    <a:ext cx="1463040" cy="1588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arrow"/>
                  </a:ln>
                  <a:effectLst/>
                </p:spPr>
              </p:cxnSp>
              <p:sp>
                <p:nvSpPr>
                  <p:cNvPr id="58" name="11 CuadroTexto"/>
                  <p:cNvSpPr txBox="1"/>
                  <p:nvPr/>
                </p:nvSpPr>
                <p:spPr>
                  <a:xfrm rot="16200000">
                    <a:off x="289525" y="2975532"/>
                    <a:ext cx="14400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1400" b="1" i="1" dirty="0" smtClean="0">
                        <a:solidFill>
                          <a:schemeClr val="tx2"/>
                        </a:solidFill>
                        <a:latin typeface="Calibri" pitchFamily="34" charset="0"/>
                        <a:ea typeface="Tahoma" pitchFamily="34" charset="0"/>
                        <a:cs typeface="Tahoma" pitchFamily="34" charset="0"/>
                      </a:rPr>
                      <a:t>p</a:t>
                    </a:r>
                    <a:endParaRPr lang="es-AR" sz="1200" b="1" i="1" baseline="-25000" dirty="0">
                      <a:solidFill>
                        <a:schemeClr val="tx2"/>
                      </a:solidFill>
                      <a:latin typeface="Calibri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0" y="1785926"/>
            <a:ext cx="8358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lvl="2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(p) = </a:t>
            </a: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P</a:t>
            </a:r>
            <a:r>
              <a:rPr lang="es-AR" sz="2000" b="1" kern="0" baseline="-2500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p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a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given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vertex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belongs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to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a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percolating</a:t>
            </a:r>
            <a:r>
              <a:rPr lang="es-AR" sz="2000" i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i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cluster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)</a:t>
            </a: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(p) = 0 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si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p = 0</a:t>
            </a: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(p) = 1 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si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p = 1</a:t>
            </a: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(p) </a:t>
            </a: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is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monotonically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non-</a:t>
            </a: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decrescent</a:t>
            </a:r>
            <a:endParaRPr lang="es-AR" sz="2000" b="1" kern="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endParaRPr lang="es-AR" sz="2000" b="1" kern="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There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is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s-AR" sz="200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az-Cyrl-AZ" sz="200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Є</a:t>
            </a:r>
            <a:r>
              <a:rPr lang="es-AR" sz="200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[0, 1] </a:t>
            </a: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such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that</a:t>
            </a:r>
            <a:r>
              <a:rPr lang="es-AR" sz="2000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:</a:t>
            </a: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) = 0 </a:t>
            </a: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if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p &lt;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  <a:endParaRPr lang="es-AR" sz="2000" b="1" kern="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chemeClr val="tx2"/>
                </a:solidFill>
                <a:latin typeface="Calibri"/>
                <a:sym typeface="Mathematica1"/>
              </a:rPr>
              <a:t>θ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(p) &gt; 0 </a:t>
            </a: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if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p &gt;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</a:p>
          <a:p>
            <a:pPr marL="1600200" lvl="3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When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</a:t>
            </a:r>
            <a:r>
              <a:rPr lang="es-AR" sz="2000" b="1" kern="0" dirty="0" err="1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is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 p =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p</a:t>
            </a:r>
            <a:r>
              <a:rPr lang="en-US" sz="2000" b="1" baseline="-25000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s-AR" sz="2000" b="1" kern="0" dirty="0" smtClean="0">
                <a:solidFill>
                  <a:schemeClr val="tx2"/>
                </a:solidFill>
                <a:latin typeface="Calibri" pitchFamily="34" charset="0"/>
                <a:sym typeface="Mathematica1"/>
              </a:rPr>
              <a:t>?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endParaRPr lang="es-AR" sz="2000" kern="0" baseline="-2500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endParaRPr lang="es-AR" sz="2000" kern="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143000" lvl="2" indent="-228600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endParaRPr lang="es-AR" sz="2000" kern="0" dirty="0" smtClean="0">
              <a:solidFill>
                <a:schemeClr val="tx2"/>
              </a:solidFill>
              <a:latin typeface="Calibri" pitchFamily="34" charset="0"/>
              <a:sym typeface="Mathematica1"/>
            </a:endParaRPr>
          </a:p>
          <a:p>
            <a:pPr marL="1143000" marR="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  <a:p>
            <a:pPr marL="1143000" marR="0" lvl="2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sym typeface="Mathematica1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transition: </a:t>
            </a:r>
            <a:br>
              <a:rPr lang="en-US" dirty="0" smtClean="0"/>
            </a:br>
            <a:r>
              <a:rPr lang="en-US" dirty="0" smtClean="0"/>
              <a:t>Critical probability</a:t>
            </a:r>
            <a:endParaRPr lang="en-US" dirty="0"/>
          </a:p>
        </p:txBody>
      </p:sp>
      <p:sp>
        <p:nvSpPr>
          <p:cNvPr id="36" name="3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35" name="3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" name="33 Grupo"/>
          <p:cNvGrpSpPr/>
          <p:nvPr/>
        </p:nvGrpSpPr>
        <p:grpSpPr>
          <a:xfrm>
            <a:off x="514732" y="1643050"/>
            <a:ext cx="8629300" cy="7657284"/>
            <a:chOff x="3810950" y="2214554"/>
            <a:chExt cx="8320778" cy="7383514"/>
          </a:xfrm>
        </p:grpSpPr>
        <p:sp>
          <p:nvSpPr>
            <p:cNvPr id="8" name="7 Arco"/>
            <p:cNvSpPr/>
            <p:nvPr/>
          </p:nvSpPr>
          <p:spPr bwMode="auto">
            <a:xfrm>
              <a:off x="6059530" y="2668582"/>
              <a:ext cx="6072198" cy="6929486"/>
            </a:xfrm>
            <a:prstGeom prst="arc">
              <a:avLst>
                <a:gd name="adj1" fmla="val 11028754"/>
                <a:gd name="adj2" fmla="val 15200076"/>
              </a:avLst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cxnSp>
          <p:nvCxnSpPr>
            <p:cNvPr id="10" name="9 Conector recto de flecha"/>
            <p:cNvCxnSpPr/>
            <p:nvPr/>
          </p:nvCxnSpPr>
          <p:spPr bwMode="auto">
            <a:xfrm rot="5400000">
              <a:off x="2465373" y="4392619"/>
              <a:ext cx="4071966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triangle" w="med" len="lg"/>
              <a:tailEnd type="none" w="med" len="med"/>
            </a:ln>
            <a:effectLst/>
          </p:spPr>
        </p:cxnSp>
        <p:cxnSp>
          <p:nvCxnSpPr>
            <p:cNvPr id="11" name="10 Conector recto de flecha"/>
            <p:cNvCxnSpPr/>
            <p:nvPr/>
          </p:nvCxnSpPr>
          <p:spPr bwMode="auto">
            <a:xfrm rot="10800000">
              <a:off x="4000496" y="5929330"/>
              <a:ext cx="4572032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triangle" w="med" len="lg"/>
              <a:tailEnd type="none" w="med" len="med"/>
            </a:ln>
            <a:effectLst/>
          </p:spPr>
        </p:cxnSp>
        <p:cxnSp>
          <p:nvCxnSpPr>
            <p:cNvPr id="16" name="15 Conector recto"/>
            <p:cNvCxnSpPr/>
            <p:nvPr/>
          </p:nvCxnSpPr>
          <p:spPr bwMode="auto">
            <a:xfrm flipV="1">
              <a:off x="4500562" y="5918218"/>
              <a:ext cx="1576398" cy="111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18 Conector recto"/>
            <p:cNvCxnSpPr/>
            <p:nvPr/>
          </p:nvCxnSpPr>
          <p:spPr bwMode="auto">
            <a:xfrm>
              <a:off x="4240210" y="2830508"/>
              <a:ext cx="2520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22 Conector recto"/>
            <p:cNvCxnSpPr/>
            <p:nvPr/>
          </p:nvCxnSpPr>
          <p:spPr bwMode="auto">
            <a:xfrm rot="5400000">
              <a:off x="7967894" y="6057712"/>
              <a:ext cx="252000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4" name="23 CuadroTexto"/>
            <p:cNvSpPr txBox="1"/>
            <p:nvPr/>
          </p:nvSpPr>
          <p:spPr>
            <a:xfrm>
              <a:off x="5867307" y="5934284"/>
              <a:ext cx="431528" cy="44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2400" b="1" i="1" baseline="-25000" dirty="0" smtClean="0">
                  <a:solidFill>
                    <a:schemeClr val="tx2"/>
                  </a:solidFill>
                  <a:latin typeface="Calibri" pitchFamily="34" charset="0"/>
                </a:rPr>
                <a:t>c</a:t>
              </a:r>
              <a:endParaRPr lang="es-AR" sz="2400" i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3992558" y="26415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1</a:t>
              </a:r>
              <a:endParaRPr lang="es-AR" dirty="0">
                <a:latin typeface="+mn-lt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7946618" y="61690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1</a:t>
              </a:r>
              <a:endParaRPr lang="es-AR" dirty="0">
                <a:latin typeface="+mn-lt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194172" y="59499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0</a:t>
              </a:r>
              <a:endParaRPr lang="es-AR" dirty="0">
                <a:latin typeface="+mn-lt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810950" y="2214554"/>
              <a:ext cx="681959" cy="445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tx2"/>
                  </a:solidFill>
                  <a:latin typeface="Calibri"/>
                  <a:sym typeface="Mathematica1"/>
                </a:rPr>
                <a:t>θ</a:t>
              </a:r>
              <a:r>
                <a:rPr lang="es-AR" sz="2400" kern="0" dirty="0" smtClean="0">
                  <a:solidFill>
                    <a:schemeClr val="tx2"/>
                  </a:solidFill>
                  <a:latin typeface="+mn-lt"/>
                  <a:sym typeface="Mathematica1"/>
                </a:rPr>
                <a:t>(</a:t>
              </a:r>
              <a:r>
                <a:rPr lang="es-AR" sz="2400" i="1" kern="0" dirty="0" smtClean="0">
                  <a:solidFill>
                    <a:schemeClr val="tx2"/>
                  </a:solidFill>
                  <a:latin typeface="+mn-lt"/>
                  <a:sym typeface="Mathematica1"/>
                </a:rPr>
                <a:t>p</a:t>
              </a:r>
              <a:r>
                <a:rPr lang="es-AR" sz="2400" kern="0" dirty="0" smtClean="0">
                  <a:solidFill>
                    <a:schemeClr val="tx2"/>
                  </a:solidFill>
                  <a:latin typeface="+mn-lt"/>
                  <a:sym typeface="Mathematica1"/>
                </a:rPr>
                <a:t>)</a:t>
              </a:r>
              <a:endParaRPr lang="es-AR" sz="2400" i="1" dirty="0">
                <a:latin typeface="+mn-lt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8358214" y="585789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i="1" kern="0" dirty="0" smtClean="0">
                  <a:solidFill>
                    <a:schemeClr val="tx2"/>
                  </a:solidFill>
                  <a:latin typeface="+mn-lt"/>
                  <a:sym typeface="Mathematica1"/>
                </a:rPr>
                <a:t>p</a:t>
              </a:r>
              <a:endParaRPr lang="es-AR" sz="2400" i="1" dirty="0">
                <a:latin typeface="+mn-lt"/>
              </a:endParaRPr>
            </a:p>
          </p:txBody>
        </p:sp>
      </p:grpSp>
      <p:sp>
        <p:nvSpPr>
          <p:cNvPr id="38" name="37 Elipse"/>
          <p:cNvSpPr/>
          <p:nvPr/>
        </p:nvSpPr>
        <p:spPr bwMode="auto">
          <a:xfrm>
            <a:off x="4000496" y="5500702"/>
            <a:ext cx="500066" cy="500066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2871100" y="3143248"/>
            <a:ext cx="5558552" cy="2357454"/>
            <a:chOff x="2871100" y="3143248"/>
            <a:chExt cx="5558552" cy="2357454"/>
          </a:xfrm>
        </p:grpSpPr>
        <p:sp>
          <p:nvSpPr>
            <p:cNvPr id="21" name="20 Elipse"/>
            <p:cNvSpPr/>
            <p:nvPr/>
          </p:nvSpPr>
          <p:spPr bwMode="auto">
            <a:xfrm>
              <a:off x="5500694" y="3143248"/>
              <a:ext cx="2928958" cy="214314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432000" rtlCol="0" anchor="ctr" anchorCtr="0">
              <a:noAutofit/>
            </a:bodyPr>
            <a:lstStyle/>
            <a:p>
              <a:pPr algn="ctr"/>
              <a:r>
                <a:rPr lang="en-US" sz="9600" b="1" i="1" dirty="0" smtClean="0">
                  <a:solidFill>
                    <a:schemeClr val="tx2"/>
                  </a:solidFill>
                  <a:latin typeface="Calibri" pitchFamily="34" charset="0"/>
                </a:rPr>
                <a:t>p</a:t>
              </a:r>
              <a:r>
                <a:rPr lang="en-US" sz="9600" b="1" i="1" baseline="-25000" dirty="0" smtClean="0">
                  <a:solidFill>
                    <a:schemeClr val="tx2"/>
                  </a:solidFill>
                  <a:latin typeface="Calibri" pitchFamily="34" charset="0"/>
                </a:rPr>
                <a:t>c</a:t>
              </a:r>
              <a:r>
                <a:rPr lang="en-US" sz="11500" b="1" dirty="0" smtClean="0">
                  <a:solidFill>
                    <a:schemeClr val="tx2"/>
                  </a:solidFill>
                  <a:latin typeface="Calibri" pitchFamily="34" charset="0"/>
                </a:rPr>
                <a:t>?</a:t>
              </a:r>
              <a:endParaRPr lang="es-AR" sz="148100" dirty="0"/>
            </a:p>
          </p:txBody>
        </p:sp>
        <p:cxnSp>
          <p:nvCxnSpPr>
            <p:cNvPr id="22" name="21 Conector curvado"/>
            <p:cNvCxnSpPr>
              <a:stCxn id="21" idx="2"/>
              <a:endCxn id="24" idx="0"/>
            </p:cNvCxnSpPr>
            <p:nvPr/>
          </p:nvCxnSpPr>
          <p:spPr bwMode="auto">
            <a:xfrm rot="10800000" flipV="1">
              <a:off x="2871100" y="4214818"/>
              <a:ext cx="2629594" cy="1285884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critical probabilities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1857364"/>
          <a:ext cx="6929490" cy="395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9"/>
                <a:gridCol w="2571768"/>
                <a:gridCol w="2428893"/>
              </a:tblGrid>
              <a:tr h="774223">
                <a:tc>
                  <a:txBody>
                    <a:bodyPr/>
                    <a:lstStyle/>
                    <a:p>
                      <a:pPr algn="ctr"/>
                      <a:endParaRPr lang="es-AR" sz="2400" i="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i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Bond</a:t>
                      </a:r>
                      <a:endParaRPr lang="es-AR" sz="2400" i="1" baseline="-25000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i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Site</a:t>
                      </a:r>
                      <a:endParaRPr lang="es-AR" sz="2400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27981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Square</a:t>
                      </a:r>
                      <a:endParaRPr lang="es-AR" b="1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½</a:t>
                      </a:r>
                      <a:endParaRPr lang="es-AR" sz="2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0.5927…</a:t>
                      </a:r>
                      <a:endParaRPr lang="es-AR" sz="18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27981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Bow-tie</a:t>
                      </a:r>
                      <a:endParaRPr lang="es-AR" b="1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1 − p − 6p</a:t>
                      </a:r>
                      <a:r>
                        <a:rPr lang="es-AR" sz="1800" b="1" kern="1200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- 6p</a:t>
                      </a:r>
                      <a:r>
                        <a:rPr lang="es-AR" sz="1800" b="1" kern="1200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− p</a:t>
                      </a:r>
                      <a:r>
                        <a:rPr lang="es-AR" sz="1800" b="1" kern="1200" baseline="300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= 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  <a:sym typeface="Mathematica1"/>
                        </a:rPr>
                        <a:t>(</a:t>
                      </a: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0.4045…)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0.5472…</a:t>
                      </a:r>
                    </a:p>
                  </a:txBody>
                  <a:tcPr anchor="ctr"/>
                </a:tc>
              </a:tr>
              <a:tr h="627981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Hexagonal</a:t>
                      </a:r>
                      <a:endParaRPr lang="es-AR" b="1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1- 2 sin(</a:t>
                      </a:r>
                      <a:r>
                        <a:rPr lang="el-GR" sz="1800" b="1" dirty="0" smtClean="0">
                          <a:solidFill>
                            <a:schemeClr val="tx2"/>
                          </a:solidFill>
                          <a:latin typeface="Calibri"/>
                          <a:sym typeface="Mathematica1"/>
                        </a:rPr>
                        <a:t>π</a:t>
                      </a: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/18)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  <a:sym typeface="Mathematica1"/>
                        </a:rPr>
                        <a:t>(</a:t>
                      </a: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0.6527…)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0.6970…</a:t>
                      </a:r>
                      <a:endParaRPr lang="es-AR" sz="18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27981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Triangular</a:t>
                      </a:r>
                      <a:endParaRPr lang="es-AR" b="1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 sin(</a:t>
                      </a:r>
                      <a:r>
                        <a:rPr lang="el-GR" sz="1800" b="1" dirty="0" smtClean="0">
                          <a:solidFill>
                            <a:schemeClr val="tx2"/>
                          </a:solidFill>
                          <a:latin typeface="Calibri"/>
                          <a:sym typeface="Mathematica1"/>
                        </a:rPr>
                        <a:t>π</a:t>
                      </a: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/18)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  <a:sym typeface="Mathematica1"/>
                        </a:rPr>
                        <a:t>(</a:t>
                      </a: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0.3472…)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½</a:t>
                      </a:r>
                      <a:endParaRPr lang="es-AR" sz="24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27981">
                <a:tc>
                  <a:txBody>
                    <a:bodyPr/>
                    <a:lstStyle/>
                    <a:p>
                      <a:pPr algn="ctr"/>
                      <a:r>
                        <a:rPr lang="es-AR" b="1" i="1" dirty="0" err="1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Kagomé</a:t>
                      </a:r>
                      <a:endParaRPr lang="es-AR" b="1" i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0.5244…</a:t>
                      </a:r>
                      <a:endParaRPr lang="es-AR" sz="18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0.6527…</a:t>
                      </a:r>
                      <a:endParaRPr lang="es-AR" sz="1800" b="1" dirty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simulation?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0" y="1571612"/>
            <a:ext cx="8991600" cy="4448188"/>
          </a:xfrm>
        </p:spPr>
        <p:txBody>
          <a:bodyPr/>
          <a:lstStyle/>
          <a:p>
            <a:pPr lvl="2" algn="l"/>
            <a:r>
              <a:rPr lang="en-US" sz="3200" dirty="0" smtClean="0"/>
              <a:t>Problems very hard to prove analytically</a:t>
            </a:r>
          </a:p>
          <a:p>
            <a:pPr lvl="3" algn="l"/>
            <a:r>
              <a:rPr lang="en-US" sz="2400" dirty="0" smtClean="0"/>
              <a:t>Square bond model critical probability = </a:t>
            </a:r>
            <a:r>
              <a:rPr lang="es-AR" sz="2400" b="1" dirty="0" smtClean="0"/>
              <a:t>0.5</a:t>
            </a:r>
            <a:endParaRPr lang="en-US" sz="3100" dirty="0" smtClean="0"/>
          </a:p>
          <a:p>
            <a:pPr lvl="2" algn="l"/>
            <a:endParaRPr lang="en-US" sz="3200" dirty="0" smtClean="0"/>
          </a:p>
          <a:p>
            <a:pPr lvl="2" algn="l"/>
            <a:r>
              <a:rPr lang="en-US" sz="3200" dirty="0" smtClean="0"/>
              <a:t>Clues for a formal proof</a:t>
            </a:r>
          </a:p>
          <a:p>
            <a:pPr lvl="2" algn="l"/>
            <a:endParaRPr lang="en-US" sz="3200" dirty="0" smtClean="0"/>
          </a:p>
          <a:p>
            <a:pPr lvl="2" algn="l"/>
            <a:r>
              <a:rPr lang="en-US" sz="3200" dirty="0" smtClean="0"/>
              <a:t>Application to practical cases</a:t>
            </a:r>
            <a:endParaRPr lang="en-US" sz="3200" i="1" dirty="0" smtClean="0"/>
          </a:p>
          <a:p>
            <a:pPr lvl="2" algn="l"/>
            <a:endParaRPr lang="en-US" sz="3200" dirty="0">
              <a:latin typeface="Trebuchet MS" pitchFamily="34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162" name="Ecuació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3941" y="1285861"/>
            <a:ext cx="5116776" cy="5102028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interest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8991600" cy="4876816"/>
          </a:xfrm>
        </p:spPr>
        <p:txBody>
          <a:bodyPr/>
          <a:lstStyle/>
          <a:p>
            <a:pPr lvl="2" algn="l">
              <a:lnSpc>
                <a:spcPct val="200000"/>
              </a:lnSpc>
            </a:pPr>
            <a:r>
              <a:rPr lang="en-US" sz="3200" dirty="0" smtClean="0"/>
              <a:t>Large-graph representation</a:t>
            </a:r>
          </a:p>
          <a:p>
            <a:pPr lvl="2" algn="l">
              <a:lnSpc>
                <a:spcPct val="200000"/>
              </a:lnSpc>
            </a:pPr>
            <a:r>
              <a:rPr lang="en-US" sz="3200" dirty="0" smtClean="0"/>
              <a:t>Pseudo-random numbers</a:t>
            </a:r>
          </a:p>
          <a:p>
            <a:pPr lvl="2" algn="l">
              <a:lnSpc>
                <a:spcPct val="200000"/>
              </a:lnSpc>
            </a:pPr>
            <a:r>
              <a:rPr lang="en-US" sz="3200" dirty="0" smtClean="0"/>
              <a:t>Graph exploration</a:t>
            </a:r>
          </a:p>
          <a:p>
            <a:pPr lvl="2" algn="l">
              <a:lnSpc>
                <a:spcPct val="200000"/>
              </a:lnSpc>
            </a:pPr>
            <a:r>
              <a:rPr lang="en-US" sz="3200" dirty="0" smtClean="0"/>
              <a:t>Analysis of connected components</a:t>
            </a:r>
          </a:p>
          <a:p>
            <a:pPr lvl="2" algn="l">
              <a:lnSpc>
                <a:spcPct val="200000"/>
              </a:lnSpc>
            </a:pPr>
            <a:endParaRPr lang="en-US" sz="3200" dirty="0" smtClean="0"/>
          </a:p>
          <a:p>
            <a:pPr lvl="2" algn="l">
              <a:lnSpc>
                <a:spcPct val="200000"/>
              </a:lnSpc>
            </a:pPr>
            <a:endParaRPr lang="en-US" sz="32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4866" name="Ecuació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variables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5" name="24 Grupo"/>
          <p:cNvGrpSpPr/>
          <p:nvPr/>
        </p:nvGrpSpPr>
        <p:grpSpPr>
          <a:xfrm>
            <a:off x="2786050" y="2071678"/>
            <a:ext cx="3286148" cy="3000396"/>
            <a:chOff x="3000364" y="2571744"/>
            <a:chExt cx="2857520" cy="2714644"/>
          </a:xfrm>
        </p:grpSpPr>
        <p:graphicFrame>
          <p:nvGraphicFramePr>
            <p:cNvPr id="4" name="3 Objeto"/>
            <p:cNvGraphicFramePr>
              <a:graphicFrameLocks noChangeAspect="1"/>
            </p:cNvGraphicFramePr>
            <p:nvPr/>
          </p:nvGraphicFramePr>
          <p:xfrm>
            <a:off x="4514850" y="3321050"/>
            <a:ext cx="114300" cy="215900"/>
          </p:xfrm>
          <a:graphic>
            <a:graphicData uri="http://schemas.openxmlformats.org/presentationml/2006/ole">
              <p:oleObj spid="_x0000_s188418" name="Ecuación" r:id="rId3" imgW="114120" imgH="215640" progId="Equation.3">
                <p:embed/>
              </p:oleObj>
            </a:graphicData>
          </a:graphic>
        </p:graphicFrame>
        <p:grpSp>
          <p:nvGrpSpPr>
            <p:cNvPr id="24" name="23 Grupo"/>
            <p:cNvGrpSpPr/>
            <p:nvPr/>
          </p:nvGrpSpPr>
          <p:grpSpPr>
            <a:xfrm>
              <a:off x="4000496" y="3286124"/>
              <a:ext cx="1689937" cy="1856909"/>
              <a:chOff x="3299077" y="2643661"/>
              <a:chExt cx="2295426" cy="2522222"/>
            </a:xfrm>
          </p:grpSpPr>
          <p:grpSp>
            <p:nvGrpSpPr>
              <p:cNvPr id="11" name="10 Grupo"/>
              <p:cNvGrpSpPr/>
              <p:nvPr/>
            </p:nvGrpSpPr>
            <p:grpSpPr>
              <a:xfrm>
                <a:off x="4143372" y="3714752"/>
                <a:ext cx="1451131" cy="1451131"/>
                <a:chOff x="1189682" y="1187289"/>
                <a:chExt cx="1451131" cy="1451131"/>
              </a:xfrm>
            </p:grpSpPr>
            <p:sp>
              <p:nvSpPr>
                <p:cNvPr id="18" name=" 3"/>
                <p:cNvSpPr/>
                <p:nvPr/>
              </p:nvSpPr>
              <p:spPr>
                <a:xfrm>
                  <a:off x="1189682" y="1187289"/>
                  <a:ext cx="1451131" cy="1451131"/>
                </a:xfrm>
                <a:prstGeom prst="gear9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 4"/>
                <p:cNvSpPr/>
                <p:nvPr/>
              </p:nvSpPr>
              <p:spPr>
                <a:xfrm>
                  <a:off x="1481423" y="1527211"/>
                  <a:ext cx="867649" cy="745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AR" sz="3300" kern="1200" dirty="0" smtClean="0"/>
                    <a:t> </a:t>
                  </a:r>
                  <a:endParaRPr lang="es-AR" sz="3300" kern="1200" dirty="0"/>
                </a:p>
              </p:txBody>
            </p:sp>
          </p:grpSp>
          <p:grpSp>
            <p:nvGrpSpPr>
              <p:cNvPr id="12" name="11 Grupo"/>
              <p:cNvGrpSpPr/>
              <p:nvPr/>
            </p:nvGrpSpPr>
            <p:grpSpPr>
              <a:xfrm>
                <a:off x="3299077" y="3371757"/>
                <a:ext cx="1055368" cy="1055368"/>
                <a:chOff x="345387" y="844294"/>
                <a:chExt cx="1055368" cy="1055368"/>
              </a:xfrm>
            </p:grpSpPr>
            <p:sp>
              <p:nvSpPr>
                <p:cNvPr id="16" name=" 5"/>
                <p:cNvSpPr/>
                <p:nvPr/>
              </p:nvSpPr>
              <p:spPr>
                <a:xfrm>
                  <a:off x="345387" y="844294"/>
                  <a:ext cx="1055368" cy="1055368"/>
                </a:xfrm>
                <a:prstGeom prst="gear6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-2556"/>
                    <a:lumOff val="29412"/>
                    <a:alphaOff val="0"/>
                  </a:schemeClr>
                </a:fillRef>
                <a:effectRef idx="2">
                  <a:schemeClr val="accent4">
                    <a:hueOff val="0"/>
                    <a:satOff val="-2556"/>
                    <a:lumOff val="29412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 6"/>
                <p:cNvSpPr/>
                <p:nvPr/>
              </p:nvSpPr>
              <p:spPr>
                <a:xfrm>
                  <a:off x="611078" y="1111592"/>
                  <a:ext cx="523986" cy="52077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AR" sz="3300" kern="1200" dirty="0" smtClean="0"/>
                    <a:t> </a:t>
                  </a:r>
                  <a:endParaRPr lang="es-AR" sz="3300" kern="1200" dirty="0"/>
                </a:p>
              </p:txBody>
            </p:sp>
          </p:grpSp>
          <p:grpSp>
            <p:nvGrpSpPr>
              <p:cNvPr id="13" name="12 Grupo"/>
              <p:cNvGrpSpPr/>
              <p:nvPr/>
            </p:nvGrpSpPr>
            <p:grpSpPr>
              <a:xfrm>
                <a:off x="3890191" y="2643661"/>
                <a:ext cx="1034045" cy="1034045"/>
                <a:chOff x="936501" y="116198"/>
                <a:chExt cx="1034045" cy="1034045"/>
              </a:xfrm>
            </p:grpSpPr>
            <p:sp>
              <p:nvSpPr>
                <p:cNvPr id="14" name=" 7"/>
                <p:cNvSpPr/>
                <p:nvPr/>
              </p:nvSpPr>
              <p:spPr>
                <a:xfrm rot="20700000">
                  <a:off x="936501" y="116198"/>
                  <a:ext cx="1034045" cy="1034045"/>
                </a:xfrm>
                <a:prstGeom prst="gear6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0"/>
                    <a:satOff val="-5112"/>
                    <a:lumOff val="58824"/>
                    <a:alphaOff val="0"/>
                  </a:schemeClr>
                </a:fillRef>
                <a:effectRef idx="2">
                  <a:schemeClr val="accent4">
                    <a:hueOff val="0"/>
                    <a:satOff val="-5112"/>
                    <a:lumOff val="58824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 8"/>
                <p:cNvSpPr/>
                <p:nvPr/>
              </p:nvSpPr>
              <p:spPr>
                <a:xfrm>
                  <a:off x="1163297" y="342994"/>
                  <a:ext cx="580452" cy="58045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AR" sz="3300" kern="1200" dirty="0" smtClean="0"/>
                    <a:t> </a:t>
                  </a:r>
                  <a:endParaRPr lang="es-AR" sz="3300" kern="1200" dirty="0"/>
                </a:p>
              </p:txBody>
            </p:sp>
          </p:grpSp>
        </p:grpSp>
        <p:grpSp>
          <p:nvGrpSpPr>
            <p:cNvPr id="21" name="20 Grupo"/>
            <p:cNvGrpSpPr/>
            <p:nvPr/>
          </p:nvGrpSpPr>
          <p:grpSpPr>
            <a:xfrm>
              <a:off x="3000364" y="2571744"/>
              <a:ext cx="2857520" cy="2714644"/>
              <a:chOff x="1799332" y="1062"/>
              <a:chExt cx="2497335" cy="1248667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1799332" y="1062"/>
                <a:ext cx="2497335" cy="1248667"/>
              </a:xfrm>
              <a:prstGeom prst="roundRect">
                <a:avLst/>
              </a:prstGeom>
              <a:gradFill>
                <a:gsLst>
                  <a:gs pos="0">
                    <a:schemeClr val="accent4">
                      <a:hueOff val="0"/>
                      <a:satOff val="0"/>
                      <a:lumOff val="0"/>
                      <a:shade val="58000"/>
                      <a:satMod val="150000"/>
                      <a:alpha val="23000"/>
                    </a:schemeClr>
                  </a:gs>
                  <a:gs pos="72000">
                    <a:schemeClr val="accent4">
                      <a:alpha val="90000"/>
                      <a:hueOff val="0"/>
                      <a:satOff val="0"/>
                      <a:lumOff val="0"/>
                      <a:alphaOff val="0"/>
                      <a:tint val="90000"/>
                      <a:satMod val="135000"/>
                    </a:schemeClr>
                  </a:gs>
                  <a:gs pos="100000">
                    <a:schemeClr val="accent4">
                      <a:alpha val="90000"/>
                      <a:hueOff val="0"/>
                      <a:satOff val="0"/>
                      <a:lumOff val="0"/>
                      <a:alphaOff val="0"/>
                      <a:tint val="80000"/>
                      <a:satMod val="155000"/>
                    </a:schemeClr>
                  </a:gs>
                </a:gsLst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22 Rectángulo"/>
              <p:cNvSpPr/>
              <p:nvPr/>
            </p:nvSpPr>
            <p:spPr>
              <a:xfrm>
                <a:off x="1860287" y="62017"/>
                <a:ext cx="2375425" cy="3552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>
                    <a:latin typeface="Calibri" pitchFamily="34" charset="0"/>
                  </a:rPr>
                  <a:t>Simulation</a:t>
                </a:r>
                <a:endParaRPr lang="es-AR" sz="3200" kern="1200" dirty="0">
                  <a:latin typeface="Calibri" pitchFamily="34" charset="0"/>
                </a:endParaRPr>
              </a:p>
            </p:txBody>
          </p:sp>
        </p:grpSp>
      </p:grpSp>
      <p:graphicFrame>
        <p:nvGraphicFramePr>
          <p:cNvPr id="27" name="26 Diagrama"/>
          <p:cNvGraphicFramePr/>
          <p:nvPr/>
        </p:nvGraphicFramePr>
        <p:xfrm>
          <a:off x="571472" y="2357430"/>
          <a:ext cx="285752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28 Diagrama"/>
          <p:cNvGraphicFramePr/>
          <p:nvPr/>
        </p:nvGraphicFramePr>
        <p:xfrm>
          <a:off x="5572132" y="2357430"/>
          <a:ext cx="285752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AsOne/>
      </p:bldGraphic>
      <p:bldGraphic spid="2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process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10 Flecha circular"/>
          <p:cNvSpPr/>
          <p:nvPr/>
        </p:nvSpPr>
        <p:spPr>
          <a:xfrm rot="5400000">
            <a:off x="1857356" y="2000240"/>
            <a:ext cx="3288840" cy="3288840"/>
          </a:xfrm>
          <a:prstGeom prst="circularArrow">
            <a:avLst>
              <a:gd name="adj1" fmla="val 12700"/>
              <a:gd name="adj2" fmla="val 724877"/>
              <a:gd name="adj3" fmla="val 12195403"/>
              <a:gd name="adj4" fmla="val 11029723"/>
              <a:gd name="adj5" fmla="val 10786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1714481" y="1785926"/>
            <a:ext cx="2000263" cy="1214446"/>
            <a:chOff x="1799332" y="1062"/>
            <a:chExt cx="2497335" cy="1248667"/>
          </a:xfrm>
        </p:grpSpPr>
        <p:sp>
          <p:nvSpPr>
            <p:cNvPr id="8" name="7 Rectángulo redondeado"/>
            <p:cNvSpPr/>
            <p:nvPr/>
          </p:nvSpPr>
          <p:spPr>
            <a:xfrm>
              <a:off x="1799332" y="1062"/>
              <a:ext cx="2497335" cy="124866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860287" y="62017"/>
              <a:ext cx="2375425" cy="11267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itchFamily="34" charset="0"/>
                </a:rPr>
                <a:t>1. Build the model</a:t>
              </a:r>
              <a:endParaRPr lang="es-AR" sz="2000" kern="1200" dirty="0">
                <a:latin typeface="Calibri" pitchFamily="34" charset="0"/>
              </a:endParaRPr>
            </a:p>
          </p:txBody>
        </p:sp>
      </p:grpSp>
      <p:sp>
        <p:nvSpPr>
          <p:cNvPr id="12" name="11 Flecha circular"/>
          <p:cNvSpPr/>
          <p:nvPr/>
        </p:nvSpPr>
        <p:spPr>
          <a:xfrm rot="1337521">
            <a:off x="3314280" y="2515891"/>
            <a:ext cx="3854944" cy="3854944"/>
          </a:xfrm>
          <a:prstGeom prst="circularArrow">
            <a:avLst>
              <a:gd name="adj1" fmla="val 10990"/>
              <a:gd name="adj2" fmla="val 610381"/>
              <a:gd name="adj3" fmla="val 11056680"/>
              <a:gd name="adj4" fmla="val 13213564"/>
              <a:gd name="adj5" fmla="val 10649"/>
            </a:avLst>
          </a:prstGeom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4129518" y="2649196"/>
            <a:ext cx="2199997" cy="1099998"/>
            <a:chOff x="1400331" y="918"/>
            <a:chExt cx="2199997" cy="1099998"/>
          </a:xfrm>
        </p:grpSpPr>
        <p:sp>
          <p:nvSpPr>
            <p:cNvPr id="20" name="19 Rectángulo redondeado"/>
            <p:cNvSpPr/>
            <p:nvPr/>
          </p:nvSpPr>
          <p:spPr>
            <a:xfrm>
              <a:off x="1400331" y="918"/>
              <a:ext cx="2199997" cy="1099998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454028" y="54615"/>
              <a:ext cx="2092603" cy="99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itchFamily="34" charset="0"/>
                </a:rPr>
                <a:t>2. Generate a “random” configuration</a:t>
              </a:r>
              <a:endParaRPr lang="es-AR" sz="2000" kern="1200" dirty="0">
                <a:latin typeface="Calibri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658151" y="4492368"/>
            <a:ext cx="2199997" cy="1099998"/>
            <a:chOff x="2786088" y="1428752"/>
            <a:chExt cx="2199997" cy="1099998"/>
          </a:xfrm>
        </p:grpSpPr>
        <p:sp>
          <p:nvSpPr>
            <p:cNvPr id="18" name="17 Rectángulo redondeado"/>
            <p:cNvSpPr/>
            <p:nvPr/>
          </p:nvSpPr>
          <p:spPr>
            <a:xfrm>
              <a:off x="2786088" y="1428752"/>
              <a:ext cx="2199997" cy="1099998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839785" y="1482449"/>
              <a:ext cx="2092603" cy="99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itchFamily="34" charset="0"/>
                </a:rPr>
                <a:t>3. Search for </a:t>
              </a:r>
              <a:r>
                <a:rPr lang="en-US" sz="2000" kern="1200" smtClean="0">
                  <a:latin typeface="Calibri" pitchFamily="34" charset="0"/>
                </a:rPr>
                <a:t>percolating clusters</a:t>
              </a:r>
              <a:endParaRPr lang="es-AR" sz="2000" kern="1200" dirty="0">
                <a:latin typeface="Calibri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657755" y="4349492"/>
            <a:ext cx="2199997" cy="1099998"/>
            <a:chOff x="71434" y="1785942"/>
            <a:chExt cx="2199997" cy="1099998"/>
          </a:xfrm>
        </p:grpSpPr>
        <p:sp>
          <p:nvSpPr>
            <p:cNvPr id="16" name="15 Rectángulo redondeado"/>
            <p:cNvSpPr/>
            <p:nvPr/>
          </p:nvSpPr>
          <p:spPr>
            <a:xfrm>
              <a:off x="71434" y="1785942"/>
              <a:ext cx="2199997" cy="1099998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25131" y="1839639"/>
              <a:ext cx="2092603" cy="99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Calibri" pitchFamily="34" charset="0"/>
                </a:rPr>
                <a:t>4. Collect results of output variables</a:t>
              </a:r>
              <a:endParaRPr lang="es-AR" sz="2000" kern="12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The simulator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My experience…	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5800" y="1428736"/>
            <a:ext cx="77724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Programming with a solution in mind leads to answers, but modeling the problem also raises new questions</a:t>
            </a:r>
            <a:endParaRPr kumimoji="0" lang="en-US" sz="540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A case </a:t>
            </a:r>
            <a:r>
              <a:rPr lang="en-US" sz="4400" smtClean="0"/>
              <a:t>of study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68 Grupo"/>
          <p:cNvGrpSpPr/>
          <p:nvPr/>
        </p:nvGrpSpPr>
        <p:grpSpPr>
          <a:xfrm>
            <a:off x="1964513" y="1785926"/>
            <a:ext cx="5214974" cy="4594426"/>
            <a:chOff x="1964513" y="1785926"/>
            <a:chExt cx="5214974" cy="4594426"/>
          </a:xfrm>
        </p:grpSpPr>
        <p:sp>
          <p:nvSpPr>
            <p:cNvPr id="103" name="102 Elipse"/>
            <p:cNvSpPr/>
            <p:nvPr/>
          </p:nvSpPr>
          <p:spPr>
            <a:xfrm>
              <a:off x="1964513" y="178592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6" name="105 Elipse"/>
            <p:cNvSpPr/>
            <p:nvPr/>
          </p:nvSpPr>
          <p:spPr>
            <a:xfrm>
              <a:off x="2390100" y="178592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8" name="107 Elipse"/>
            <p:cNvSpPr/>
            <p:nvPr/>
          </p:nvSpPr>
          <p:spPr>
            <a:xfrm>
              <a:off x="1964513" y="215782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09" name="108 Conector recto"/>
            <p:cNvCxnSpPr>
              <a:stCxn id="103" idx="6"/>
              <a:endCxn id="106" idx="2"/>
            </p:cNvCxnSpPr>
            <p:nvPr/>
          </p:nvCxnSpPr>
          <p:spPr>
            <a:xfrm>
              <a:off x="2070912" y="1839058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0" name="109 Conector recto"/>
            <p:cNvCxnSpPr>
              <a:stCxn id="169" idx="0"/>
              <a:endCxn id="106" idx="4"/>
            </p:cNvCxnSpPr>
            <p:nvPr/>
          </p:nvCxnSpPr>
          <p:spPr>
            <a:xfrm rot="5400000" flipH="1" flipV="1">
              <a:off x="2310475" y="2025006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1" name="110 Conector recto"/>
            <p:cNvCxnSpPr>
              <a:stCxn id="169" idx="2"/>
              <a:endCxn id="108" idx="6"/>
            </p:cNvCxnSpPr>
            <p:nvPr/>
          </p:nvCxnSpPr>
          <p:spPr>
            <a:xfrm rot="10800000">
              <a:off x="2070912" y="221095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2" name="111 Conector recto"/>
            <p:cNvCxnSpPr>
              <a:stCxn id="108" idx="0"/>
              <a:endCxn id="103" idx="4"/>
            </p:cNvCxnSpPr>
            <p:nvPr/>
          </p:nvCxnSpPr>
          <p:spPr>
            <a:xfrm rot="5400000" flipH="1" flipV="1">
              <a:off x="1884893" y="2025006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13" name="112 Elipse"/>
            <p:cNvSpPr/>
            <p:nvPr/>
          </p:nvSpPr>
          <p:spPr>
            <a:xfrm>
              <a:off x="2815685" y="178592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4" name="113 Conector recto"/>
            <p:cNvCxnSpPr>
              <a:stCxn id="106" idx="6"/>
              <a:endCxn id="113" idx="2"/>
            </p:cNvCxnSpPr>
            <p:nvPr/>
          </p:nvCxnSpPr>
          <p:spPr>
            <a:xfrm>
              <a:off x="2496495" y="1839058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114 Conector recto"/>
            <p:cNvCxnSpPr>
              <a:stCxn id="172" idx="0"/>
              <a:endCxn id="113" idx="4"/>
            </p:cNvCxnSpPr>
            <p:nvPr/>
          </p:nvCxnSpPr>
          <p:spPr>
            <a:xfrm rot="5400000" flipH="1" flipV="1">
              <a:off x="2736065" y="2025006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115 Conector recto"/>
            <p:cNvCxnSpPr>
              <a:stCxn id="172" idx="2"/>
              <a:endCxn id="169" idx="6"/>
            </p:cNvCxnSpPr>
            <p:nvPr/>
          </p:nvCxnSpPr>
          <p:spPr>
            <a:xfrm rot="10800000">
              <a:off x="2496495" y="221095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17" name="116 Elipse"/>
            <p:cNvSpPr/>
            <p:nvPr/>
          </p:nvSpPr>
          <p:spPr>
            <a:xfrm>
              <a:off x="1964513" y="25297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8" name="117 Conector recto"/>
            <p:cNvCxnSpPr>
              <a:stCxn id="168" idx="0"/>
              <a:endCxn id="169" idx="4"/>
            </p:cNvCxnSpPr>
            <p:nvPr/>
          </p:nvCxnSpPr>
          <p:spPr>
            <a:xfrm rot="5400000" flipH="1" flipV="1">
              <a:off x="2310475" y="239690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5" name="144 Conector recto"/>
            <p:cNvCxnSpPr>
              <a:stCxn id="168" idx="2"/>
              <a:endCxn id="117" idx="6"/>
            </p:cNvCxnSpPr>
            <p:nvPr/>
          </p:nvCxnSpPr>
          <p:spPr>
            <a:xfrm rot="10800000">
              <a:off x="2070912" y="258285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6" name="145 Conector recto"/>
            <p:cNvCxnSpPr>
              <a:stCxn id="117" idx="0"/>
              <a:endCxn id="108" idx="4"/>
            </p:cNvCxnSpPr>
            <p:nvPr/>
          </p:nvCxnSpPr>
          <p:spPr>
            <a:xfrm rot="5400000" flipH="1" flipV="1">
              <a:off x="1884893" y="239690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7" name="146 Conector recto"/>
            <p:cNvCxnSpPr>
              <a:stCxn id="167" idx="0"/>
              <a:endCxn id="172" idx="4"/>
            </p:cNvCxnSpPr>
            <p:nvPr/>
          </p:nvCxnSpPr>
          <p:spPr>
            <a:xfrm rot="5400000" flipH="1" flipV="1">
              <a:off x="2736065" y="239690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48" name="147 Conector recto"/>
            <p:cNvCxnSpPr>
              <a:stCxn id="167" idx="2"/>
              <a:endCxn id="168" idx="6"/>
            </p:cNvCxnSpPr>
            <p:nvPr/>
          </p:nvCxnSpPr>
          <p:spPr>
            <a:xfrm rot="10800000">
              <a:off x="2496495" y="258285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49" name="148 Elipse"/>
            <p:cNvSpPr/>
            <p:nvPr/>
          </p:nvSpPr>
          <p:spPr>
            <a:xfrm>
              <a:off x="1964513" y="290162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0" name="149 Elipse"/>
            <p:cNvSpPr/>
            <p:nvPr/>
          </p:nvSpPr>
          <p:spPr>
            <a:xfrm>
              <a:off x="2390100" y="290162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1" name="150 Conector recto"/>
            <p:cNvCxnSpPr>
              <a:stCxn id="150" idx="0"/>
              <a:endCxn id="168" idx="4"/>
            </p:cNvCxnSpPr>
            <p:nvPr/>
          </p:nvCxnSpPr>
          <p:spPr>
            <a:xfrm rot="5400000" flipH="1" flipV="1">
              <a:off x="2310475" y="276880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2" name="151 Conector recto"/>
            <p:cNvCxnSpPr>
              <a:stCxn id="150" idx="2"/>
              <a:endCxn id="149" idx="6"/>
            </p:cNvCxnSpPr>
            <p:nvPr/>
          </p:nvCxnSpPr>
          <p:spPr>
            <a:xfrm rot="10800000">
              <a:off x="2070910" y="295475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3" name="152 Conector recto"/>
            <p:cNvCxnSpPr>
              <a:stCxn id="149" idx="0"/>
              <a:endCxn id="117" idx="4"/>
            </p:cNvCxnSpPr>
            <p:nvPr/>
          </p:nvCxnSpPr>
          <p:spPr>
            <a:xfrm rot="5400000" flipH="1" flipV="1">
              <a:off x="1884891" y="276880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4" name="153 Elipse"/>
            <p:cNvSpPr/>
            <p:nvPr/>
          </p:nvSpPr>
          <p:spPr>
            <a:xfrm>
              <a:off x="2815685" y="290162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5" name="154 Conector recto"/>
            <p:cNvCxnSpPr>
              <a:stCxn id="154" idx="0"/>
              <a:endCxn id="167" idx="4"/>
            </p:cNvCxnSpPr>
            <p:nvPr/>
          </p:nvCxnSpPr>
          <p:spPr>
            <a:xfrm rot="5400000" flipH="1" flipV="1">
              <a:off x="2736062" y="276880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6" name="155 Conector recto"/>
            <p:cNvCxnSpPr>
              <a:stCxn id="154" idx="2"/>
              <a:endCxn id="150" idx="6"/>
            </p:cNvCxnSpPr>
            <p:nvPr/>
          </p:nvCxnSpPr>
          <p:spPr>
            <a:xfrm rot="10800000">
              <a:off x="2496495" y="295475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57" name="156 Elipse"/>
            <p:cNvSpPr/>
            <p:nvPr/>
          </p:nvSpPr>
          <p:spPr>
            <a:xfrm>
              <a:off x="3241272" y="178592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58" name="157 Conector recto"/>
            <p:cNvCxnSpPr>
              <a:stCxn id="113" idx="6"/>
              <a:endCxn id="157" idx="2"/>
            </p:cNvCxnSpPr>
            <p:nvPr/>
          </p:nvCxnSpPr>
          <p:spPr>
            <a:xfrm>
              <a:off x="2922082" y="1839058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59" name="158 Conector recto"/>
            <p:cNvCxnSpPr>
              <a:stCxn id="173" idx="0"/>
              <a:endCxn id="157" idx="4"/>
            </p:cNvCxnSpPr>
            <p:nvPr/>
          </p:nvCxnSpPr>
          <p:spPr>
            <a:xfrm rot="5400000" flipH="1" flipV="1">
              <a:off x="3161650" y="2025006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0" name="159 Conector recto"/>
            <p:cNvCxnSpPr>
              <a:stCxn id="173" idx="2"/>
              <a:endCxn id="172" idx="6"/>
            </p:cNvCxnSpPr>
            <p:nvPr/>
          </p:nvCxnSpPr>
          <p:spPr>
            <a:xfrm rot="10800000">
              <a:off x="2922082" y="221095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1" name="160 Conector recto"/>
            <p:cNvCxnSpPr>
              <a:stCxn id="300" idx="0"/>
              <a:endCxn id="173" idx="4"/>
            </p:cNvCxnSpPr>
            <p:nvPr/>
          </p:nvCxnSpPr>
          <p:spPr>
            <a:xfrm rot="5400000" flipH="1" flipV="1">
              <a:off x="3161650" y="2396905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2" name="161 Conector recto"/>
            <p:cNvCxnSpPr>
              <a:stCxn id="300" idx="2"/>
              <a:endCxn id="167" idx="6"/>
            </p:cNvCxnSpPr>
            <p:nvPr/>
          </p:nvCxnSpPr>
          <p:spPr>
            <a:xfrm rot="10800000">
              <a:off x="2922082" y="2582855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5" name="164 Conector recto"/>
            <p:cNvCxnSpPr>
              <a:stCxn id="297" idx="0"/>
              <a:endCxn id="300" idx="4"/>
            </p:cNvCxnSpPr>
            <p:nvPr/>
          </p:nvCxnSpPr>
          <p:spPr>
            <a:xfrm rot="5400000" flipH="1" flipV="1">
              <a:off x="3161650" y="276880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66" name="165 Conector recto"/>
            <p:cNvCxnSpPr>
              <a:stCxn id="297" idx="2"/>
              <a:endCxn id="154" idx="6"/>
            </p:cNvCxnSpPr>
            <p:nvPr/>
          </p:nvCxnSpPr>
          <p:spPr>
            <a:xfrm rot="10800000">
              <a:off x="2922082" y="295475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67" name="166 Elipse"/>
            <p:cNvSpPr/>
            <p:nvPr/>
          </p:nvSpPr>
          <p:spPr>
            <a:xfrm>
              <a:off x="2815685" y="25297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8" name="167 Elipse"/>
            <p:cNvSpPr/>
            <p:nvPr/>
          </p:nvSpPr>
          <p:spPr>
            <a:xfrm>
              <a:off x="2390100" y="25297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168 Elipse"/>
            <p:cNvSpPr/>
            <p:nvPr/>
          </p:nvSpPr>
          <p:spPr>
            <a:xfrm>
              <a:off x="2390100" y="215782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2" name="171 Elipse"/>
            <p:cNvSpPr/>
            <p:nvPr/>
          </p:nvSpPr>
          <p:spPr>
            <a:xfrm>
              <a:off x="2815685" y="215782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3" name="172 Elipse"/>
            <p:cNvSpPr/>
            <p:nvPr/>
          </p:nvSpPr>
          <p:spPr>
            <a:xfrm>
              <a:off x="3241272" y="215782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4" name="173 Elipse"/>
            <p:cNvSpPr/>
            <p:nvPr/>
          </p:nvSpPr>
          <p:spPr>
            <a:xfrm>
              <a:off x="3669075" y="178592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75" name="174 Conector recto"/>
            <p:cNvCxnSpPr>
              <a:stCxn id="157" idx="6"/>
              <a:endCxn id="174" idx="2"/>
            </p:cNvCxnSpPr>
            <p:nvPr/>
          </p:nvCxnSpPr>
          <p:spPr>
            <a:xfrm>
              <a:off x="3347669" y="1839058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6" name="175 Conector recto"/>
            <p:cNvCxnSpPr>
              <a:stCxn id="302" idx="0"/>
              <a:endCxn id="174" idx="4"/>
            </p:cNvCxnSpPr>
            <p:nvPr/>
          </p:nvCxnSpPr>
          <p:spPr>
            <a:xfrm rot="5400000" flipH="1" flipV="1">
              <a:off x="3589450" y="2025006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77" name="176 Conector recto"/>
            <p:cNvCxnSpPr>
              <a:stCxn id="302" idx="2"/>
              <a:endCxn id="173" idx="6"/>
            </p:cNvCxnSpPr>
            <p:nvPr/>
          </p:nvCxnSpPr>
          <p:spPr>
            <a:xfrm rot="10800000">
              <a:off x="3347669" y="2210952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2" name="181 Conector recto"/>
            <p:cNvCxnSpPr>
              <a:stCxn id="301" idx="0"/>
              <a:endCxn id="302" idx="4"/>
            </p:cNvCxnSpPr>
            <p:nvPr/>
          </p:nvCxnSpPr>
          <p:spPr>
            <a:xfrm rot="5400000" flipH="1" flipV="1">
              <a:off x="3589450" y="2396905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83" name="182 Conector recto"/>
            <p:cNvCxnSpPr>
              <a:stCxn id="301" idx="2"/>
              <a:endCxn id="300" idx="6"/>
            </p:cNvCxnSpPr>
            <p:nvPr/>
          </p:nvCxnSpPr>
          <p:spPr>
            <a:xfrm rot="10800000">
              <a:off x="3347669" y="2582855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84" name="183 Elipse"/>
            <p:cNvSpPr/>
            <p:nvPr/>
          </p:nvSpPr>
          <p:spPr>
            <a:xfrm>
              <a:off x="3669075" y="290162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95" name="194 Conector recto"/>
            <p:cNvCxnSpPr>
              <a:stCxn id="184" idx="0"/>
              <a:endCxn id="301" idx="4"/>
            </p:cNvCxnSpPr>
            <p:nvPr/>
          </p:nvCxnSpPr>
          <p:spPr>
            <a:xfrm rot="5400000" flipH="1" flipV="1">
              <a:off x="3589450" y="276880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96" name="195 Conector recto"/>
            <p:cNvCxnSpPr>
              <a:stCxn id="184" idx="2"/>
              <a:endCxn id="297" idx="6"/>
            </p:cNvCxnSpPr>
            <p:nvPr/>
          </p:nvCxnSpPr>
          <p:spPr>
            <a:xfrm rot="10800000">
              <a:off x="3347669" y="2954752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197" name="196 Elipse"/>
            <p:cNvSpPr/>
            <p:nvPr/>
          </p:nvSpPr>
          <p:spPr>
            <a:xfrm>
              <a:off x="4094659" y="17859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98" name="197 Conector recto"/>
            <p:cNvCxnSpPr>
              <a:stCxn id="174" idx="6"/>
              <a:endCxn id="197" idx="2"/>
            </p:cNvCxnSpPr>
            <p:nvPr/>
          </p:nvCxnSpPr>
          <p:spPr>
            <a:xfrm>
              <a:off x="3775469" y="183905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99" name="198 Conector recto"/>
            <p:cNvCxnSpPr>
              <a:stCxn id="303" idx="0"/>
              <a:endCxn id="197" idx="4"/>
            </p:cNvCxnSpPr>
            <p:nvPr/>
          </p:nvCxnSpPr>
          <p:spPr>
            <a:xfrm rot="5400000" flipH="1" flipV="1">
              <a:off x="4015035" y="202500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0" name="199 Conector recto"/>
            <p:cNvCxnSpPr>
              <a:stCxn id="303" idx="2"/>
              <a:endCxn id="302" idx="6"/>
            </p:cNvCxnSpPr>
            <p:nvPr/>
          </p:nvCxnSpPr>
          <p:spPr>
            <a:xfrm rot="10800000">
              <a:off x="3775469" y="221095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1" name="200 Conector recto"/>
            <p:cNvCxnSpPr>
              <a:stCxn id="217" idx="0"/>
              <a:endCxn id="303" idx="4"/>
            </p:cNvCxnSpPr>
            <p:nvPr/>
          </p:nvCxnSpPr>
          <p:spPr>
            <a:xfrm rot="5400000" flipH="1" flipV="1">
              <a:off x="4015035" y="2396903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02" name="201 Conector recto"/>
            <p:cNvCxnSpPr>
              <a:stCxn id="217" idx="2"/>
              <a:endCxn id="301" idx="6"/>
            </p:cNvCxnSpPr>
            <p:nvPr/>
          </p:nvCxnSpPr>
          <p:spPr>
            <a:xfrm rot="10800000">
              <a:off x="3775469" y="258285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11" name="210 Elipse"/>
            <p:cNvSpPr/>
            <p:nvPr/>
          </p:nvSpPr>
          <p:spPr>
            <a:xfrm>
              <a:off x="4094659" y="290162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12" name="211 Conector recto"/>
            <p:cNvCxnSpPr>
              <a:stCxn id="211" idx="0"/>
              <a:endCxn id="217" idx="4"/>
            </p:cNvCxnSpPr>
            <p:nvPr/>
          </p:nvCxnSpPr>
          <p:spPr>
            <a:xfrm rot="5400000" flipH="1" flipV="1">
              <a:off x="4015035" y="276880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16" name="215 Conector recto"/>
            <p:cNvCxnSpPr>
              <a:stCxn id="211" idx="2"/>
              <a:endCxn id="184" idx="6"/>
            </p:cNvCxnSpPr>
            <p:nvPr/>
          </p:nvCxnSpPr>
          <p:spPr>
            <a:xfrm rot="10800000">
              <a:off x="3775469" y="2954750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17" name="216 Elipse"/>
            <p:cNvSpPr/>
            <p:nvPr/>
          </p:nvSpPr>
          <p:spPr>
            <a:xfrm>
              <a:off x="4094659" y="25297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219 Elipse"/>
            <p:cNvSpPr/>
            <p:nvPr/>
          </p:nvSpPr>
          <p:spPr>
            <a:xfrm>
              <a:off x="1964719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22" name="221 Conector recto"/>
            <p:cNvCxnSpPr>
              <a:stCxn id="247" idx="0"/>
              <a:endCxn id="150" idx="4"/>
            </p:cNvCxnSpPr>
            <p:nvPr/>
          </p:nvCxnSpPr>
          <p:spPr>
            <a:xfrm rot="16200000" flipV="1">
              <a:off x="2309267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3" name="222 Conector recto"/>
            <p:cNvCxnSpPr>
              <a:stCxn id="247" idx="2"/>
              <a:endCxn id="220" idx="6"/>
            </p:cNvCxnSpPr>
            <p:nvPr/>
          </p:nvCxnSpPr>
          <p:spPr>
            <a:xfrm rot="10800000">
              <a:off x="2071116" y="3329276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4" name="223 Conector recto"/>
            <p:cNvCxnSpPr>
              <a:stCxn id="220" idx="0"/>
              <a:endCxn id="149" idx="4"/>
            </p:cNvCxnSpPr>
            <p:nvPr/>
          </p:nvCxnSpPr>
          <p:spPr>
            <a:xfrm rot="16200000" flipV="1">
              <a:off x="1883682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5" name="224 Conector recto"/>
            <p:cNvCxnSpPr>
              <a:stCxn id="246" idx="0"/>
              <a:endCxn id="154" idx="4"/>
            </p:cNvCxnSpPr>
            <p:nvPr/>
          </p:nvCxnSpPr>
          <p:spPr>
            <a:xfrm rot="16200000" flipV="1">
              <a:off x="2734852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26" name="225 Conector recto"/>
            <p:cNvCxnSpPr>
              <a:stCxn id="246" idx="2"/>
              <a:endCxn id="247" idx="6"/>
            </p:cNvCxnSpPr>
            <p:nvPr/>
          </p:nvCxnSpPr>
          <p:spPr>
            <a:xfrm rot="10800000">
              <a:off x="2496703" y="3329276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27" name="226 Elipse"/>
            <p:cNvSpPr/>
            <p:nvPr/>
          </p:nvSpPr>
          <p:spPr>
            <a:xfrm>
              <a:off x="1964719" y="364804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227 Elipse"/>
            <p:cNvSpPr/>
            <p:nvPr/>
          </p:nvSpPr>
          <p:spPr>
            <a:xfrm>
              <a:off x="2390306" y="364804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29" name="228 Conector recto"/>
            <p:cNvCxnSpPr>
              <a:stCxn id="228" idx="0"/>
              <a:endCxn id="247" idx="4"/>
            </p:cNvCxnSpPr>
            <p:nvPr/>
          </p:nvCxnSpPr>
          <p:spPr>
            <a:xfrm rot="5400000" flipH="1" flipV="1">
              <a:off x="2310684" y="351522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30" name="229 Conector recto"/>
            <p:cNvCxnSpPr>
              <a:stCxn id="228" idx="2"/>
              <a:endCxn id="227" idx="6"/>
            </p:cNvCxnSpPr>
            <p:nvPr/>
          </p:nvCxnSpPr>
          <p:spPr>
            <a:xfrm rot="10800000">
              <a:off x="2071116" y="370117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39" name="238 Conector recto"/>
            <p:cNvCxnSpPr>
              <a:stCxn id="227" idx="0"/>
              <a:endCxn id="220" idx="4"/>
            </p:cNvCxnSpPr>
            <p:nvPr/>
          </p:nvCxnSpPr>
          <p:spPr>
            <a:xfrm rot="5400000" flipH="1" flipV="1">
              <a:off x="1885097" y="351522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0" name="239 Conector recto"/>
            <p:cNvCxnSpPr>
              <a:stCxn id="298" idx="0"/>
              <a:endCxn id="246" idx="4"/>
            </p:cNvCxnSpPr>
            <p:nvPr/>
          </p:nvCxnSpPr>
          <p:spPr>
            <a:xfrm rot="5400000" flipH="1" flipV="1">
              <a:off x="2736271" y="3515225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1" name="240 Conector recto"/>
            <p:cNvCxnSpPr>
              <a:stCxn id="298" idx="2"/>
              <a:endCxn id="228" idx="6"/>
            </p:cNvCxnSpPr>
            <p:nvPr/>
          </p:nvCxnSpPr>
          <p:spPr>
            <a:xfrm rot="10800000">
              <a:off x="2496703" y="370117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2" name="241 Conector recto"/>
            <p:cNvCxnSpPr>
              <a:stCxn id="248" idx="0"/>
              <a:endCxn id="297" idx="4"/>
            </p:cNvCxnSpPr>
            <p:nvPr/>
          </p:nvCxnSpPr>
          <p:spPr>
            <a:xfrm rot="16200000" flipV="1">
              <a:off x="3160439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3" name="242 Conector recto"/>
            <p:cNvCxnSpPr>
              <a:stCxn id="248" idx="2"/>
              <a:endCxn id="246" idx="6"/>
            </p:cNvCxnSpPr>
            <p:nvPr/>
          </p:nvCxnSpPr>
          <p:spPr>
            <a:xfrm rot="10800000">
              <a:off x="2922288" y="3329276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4" name="243 Conector recto"/>
            <p:cNvCxnSpPr>
              <a:stCxn id="299" idx="0"/>
              <a:endCxn id="248" idx="4"/>
            </p:cNvCxnSpPr>
            <p:nvPr/>
          </p:nvCxnSpPr>
          <p:spPr>
            <a:xfrm rot="5400000" flipH="1" flipV="1">
              <a:off x="3161854" y="3515225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45" name="244 Conector recto"/>
            <p:cNvCxnSpPr>
              <a:stCxn id="299" idx="2"/>
              <a:endCxn id="298" idx="6"/>
            </p:cNvCxnSpPr>
            <p:nvPr/>
          </p:nvCxnSpPr>
          <p:spPr>
            <a:xfrm rot="10800000">
              <a:off x="2922288" y="3701175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46" name="245 Elipse"/>
            <p:cNvSpPr/>
            <p:nvPr/>
          </p:nvSpPr>
          <p:spPr>
            <a:xfrm>
              <a:off x="2815893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7" name="246 Elipse"/>
            <p:cNvSpPr/>
            <p:nvPr/>
          </p:nvSpPr>
          <p:spPr>
            <a:xfrm>
              <a:off x="2390306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48" name="247 Elipse"/>
            <p:cNvSpPr/>
            <p:nvPr/>
          </p:nvSpPr>
          <p:spPr>
            <a:xfrm>
              <a:off x="3241478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49" name="248 Conector recto"/>
            <p:cNvCxnSpPr>
              <a:stCxn id="259" idx="0"/>
              <a:endCxn id="184" idx="4"/>
            </p:cNvCxnSpPr>
            <p:nvPr/>
          </p:nvCxnSpPr>
          <p:spPr>
            <a:xfrm rot="16200000" flipV="1">
              <a:off x="3588241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0" name="249 Conector recto"/>
            <p:cNvCxnSpPr>
              <a:stCxn id="259" idx="2"/>
              <a:endCxn id="248" idx="6"/>
            </p:cNvCxnSpPr>
            <p:nvPr/>
          </p:nvCxnSpPr>
          <p:spPr>
            <a:xfrm rot="10800000">
              <a:off x="3347877" y="3329276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51" name="250 Elipse"/>
            <p:cNvSpPr/>
            <p:nvPr/>
          </p:nvSpPr>
          <p:spPr>
            <a:xfrm>
              <a:off x="3669279" y="364804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2" name="251 Conector recto"/>
            <p:cNvCxnSpPr>
              <a:stCxn id="251" idx="0"/>
              <a:endCxn id="259" idx="4"/>
            </p:cNvCxnSpPr>
            <p:nvPr/>
          </p:nvCxnSpPr>
          <p:spPr>
            <a:xfrm rot="5400000" flipH="1" flipV="1">
              <a:off x="3589658" y="3515225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3" name="252 Conector recto"/>
            <p:cNvCxnSpPr>
              <a:stCxn id="251" idx="2"/>
              <a:endCxn id="299" idx="6"/>
            </p:cNvCxnSpPr>
            <p:nvPr/>
          </p:nvCxnSpPr>
          <p:spPr>
            <a:xfrm rot="10800000">
              <a:off x="3347877" y="3701175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4" name="253 Conector recto"/>
            <p:cNvCxnSpPr>
              <a:stCxn id="260" idx="0"/>
              <a:endCxn id="211" idx="4"/>
            </p:cNvCxnSpPr>
            <p:nvPr/>
          </p:nvCxnSpPr>
          <p:spPr>
            <a:xfrm rot="16200000" flipV="1">
              <a:off x="4013826" y="314191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5" name="254 Conector recto"/>
            <p:cNvCxnSpPr>
              <a:stCxn id="260" idx="2"/>
              <a:endCxn id="259" idx="6"/>
            </p:cNvCxnSpPr>
            <p:nvPr/>
          </p:nvCxnSpPr>
          <p:spPr>
            <a:xfrm rot="10800000">
              <a:off x="3775678" y="3329276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56" name="255 Elipse"/>
            <p:cNvSpPr/>
            <p:nvPr/>
          </p:nvSpPr>
          <p:spPr>
            <a:xfrm>
              <a:off x="4094866" y="364804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7" name="256 Conector recto"/>
            <p:cNvCxnSpPr>
              <a:stCxn id="256" idx="0"/>
              <a:endCxn id="260" idx="4"/>
            </p:cNvCxnSpPr>
            <p:nvPr/>
          </p:nvCxnSpPr>
          <p:spPr>
            <a:xfrm rot="5400000" flipH="1" flipV="1">
              <a:off x="4015243" y="3515225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58" name="257 Conector recto"/>
            <p:cNvCxnSpPr>
              <a:stCxn id="256" idx="2"/>
              <a:endCxn id="251" idx="6"/>
            </p:cNvCxnSpPr>
            <p:nvPr/>
          </p:nvCxnSpPr>
          <p:spPr>
            <a:xfrm rot="10800000">
              <a:off x="3775678" y="3701175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59" name="258 Elipse"/>
            <p:cNvSpPr/>
            <p:nvPr/>
          </p:nvSpPr>
          <p:spPr>
            <a:xfrm>
              <a:off x="3669279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0" name="259 Elipse"/>
            <p:cNvSpPr/>
            <p:nvPr/>
          </p:nvSpPr>
          <p:spPr>
            <a:xfrm>
              <a:off x="4094866" y="327614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61" name="260 Elipse"/>
            <p:cNvSpPr/>
            <p:nvPr/>
          </p:nvSpPr>
          <p:spPr>
            <a:xfrm>
              <a:off x="4521865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62" name="261 Conector recto"/>
            <p:cNvCxnSpPr>
              <a:stCxn id="197" idx="6"/>
              <a:endCxn id="261" idx="2"/>
            </p:cNvCxnSpPr>
            <p:nvPr/>
          </p:nvCxnSpPr>
          <p:spPr>
            <a:xfrm>
              <a:off x="4201054" y="1839053"/>
              <a:ext cx="320811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3" name="262 Conector recto"/>
            <p:cNvCxnSpPr>
              <a:stCxn id="271" idx="0"/>
              <a:endCxn id="261" idx="4"/>
            </p:cNvCxnSpPr>
            <p:nvPr/>
          </p:nvCxnSpPr>
          <p:spPr>
            <a:xfrm rot="5400000" flipH="1" flipV="1">
              <a:off x="4442245" y="202799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4" name="263 Conector recto"/>
            <p:cNvCxnSpPr>
              <a:stCxn id="271" idx="2"/>
              <a:endCxn id="303" idx="6"/>
            </p:cNvCxnSpPr>
            <p:nvPr/>
          </p:nvCxnSpPr>
          <p:spPr>
            <a:xfrm rot="10800000">
              <a:off x="4201092" y="2210952"/>
              <a:ext cx="320778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5" name="264 Conector recto"/>
            <p:cNvCxnSpPr>
              <a:stCxn id="270" idx="0"/>
              <a:endCxn id="271" idx="4"/>
            </p:cNvCxnSpPr>
            <p:nvPr/>
          </p:nvCxnSpPr>
          <p:spPr>
            <a:xfrm rot="5400000" flipH="1" flipV="1">
              <a:off x="4442245" y="2399897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6" name="265 Conector recto"/>
            <p:cNvCxnSpPr>
              <a:stCxn id="270" idx="2"/>
              <a:endCxn id="217" idx="6"/>
            </p:cNvCxnSpPr>
            <p:nvPr/>
          </p:nvCxnSpPr>
          <p:spPr>
            <a:xfrm rot="10800000">
              <a:off x="4201056" y="2582853"/>
              <a:ext cx="320811" cy="299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67" name="266 Elipse"/>
            <p:cNvSpPr/>
            <p:nvPr/>
          </p:nvSpPr>
          <p:spPr>
            <a:xfrm>
              <a:off x="4521865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68" name="267 Conector recto"/>
            <p:cNvCxnSpPr>
              <a:stCxn id="267" idx="0"/>
              <a:endCxn id="270" idx="4"/>
            </p:cNvCxnSpPr>
            <p:nvPr/>
          </p:nvCxnSpPr>
          <p:spPr>
            <a:xfrm rot="5400000" flipH="1" flipV="1">
              <a:off x="4442247" y="2771798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69" name="268 Conector recto"/>
            <p:cNvCxnSpPr>
              <a:stCxn id="267" idx="2"/>
              <a:endCxn id="211" idx="6"/>
            </p:cNvCxnSpPr>
            <p:nvPr/>
          </p:nvCxnSpPr>
          <p:spPr>
            <a:xfrm rot="10800000">
              <a:off x="4201056" y="2954752"/>
              <a:ext cx="320811" cy="299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70" name="269 Elipse"/>
            <p:cNvSpPr/>
            <p:nvPr/>
          </p:nvSpPr>
          <p:spPr>
            <a:xfrm>
              <a:off x="4521865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1" name="270 Elipse"/>
            <p:cNvSpPr/>
            <p:nvPr/>
          </p:nvSpPr>
          <p:spPr>
            <a:xfrm>
              <a:off x="4521865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72" name="271 Conector recto"/>
            <p:cNvCxnSpPr>
              <a:stCxn id="277" idx="0"/>
              <a:endCxn id="267" idx="4"/>
            </p:cNvCxnSpPr>
            <p:nvPr/>
          </p:nvCxnSpPr>
          <p:spPr>
            <a:xfrm rot="16200000" flipV="1">
              <a:off x="4441034" y="3144903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73" name="272 Conector recto"/>
            <p:cNvCxnSpPr>
              <a:stCxn id="277" idx="2"/>
              <a:endCxn id="260" idx="6"/>
            </p:cNvCxnSpPr>
            <p:nvPr/>
          </p:nvCxnSpPr>
          <p:spPr>
            <a:xfrm rot="10800000">
              <a:off x="4201265" y="3329276"/>
              <a:ext cx="320811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74" name="273 Elipse"/>
            <p:cNvSpPr/>
            <p:nvPr/>
          </p:nvSpPr>
          <p:spPr>
            <a:xfrm>
              <a:off x="4522076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75" name="274 Conector recto"/>
            <p:cNvCxnSpPr>
              <a:stCxn id="274" idx="0"/>
              <a:endCxn id="277" idx="4"/>
            </p:cNvCxnSpPr>
            <p:nvPr/>
          </p:nvCxnSpPr>
          <p:spPr>
            <a:xfrm rot="5400000" flipH="1" flipV="1">
              <a:off x="4442451" y="3518219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76" name="275 Conector recto"/>
            <p:cNvCxnSpPr>
              <a:stCxn id="274" idx="2"/>
              <a:endCxn id="256" idx="6"/>
            </p:cNvCxnSpPr>
            <p:nvPr/>
          </p:nvCxnSpPr>
          <p:spPr>
            <a:xfrm rot="10800000">
              <a:off x="4201265" y="3701175"/>
              <a:ext cx="320811" cy="299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77" name="276 Elipse"/>
            <p:cNvSpPr/>
            <p:nvPr/>
          </p:nvSpPr>
          <p:spPr>
            <a:xfrm>
              <a:off x="4522076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8" name="277 Elipse"/>
            <p:cNvSpPr/>
            <p:nvPr/>
          </p:nvSpPr>
          <p:spPr>
            <a:xfrm>
              <a:off x="1964717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9" name="278 Elipse"/>
            <p:cNvSpPr/>
            <p:nvPr/>
          </p:nvSpPr>
          <p:spPr>
            <a:xfrm>
              <a:off x="2390304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80" name="279 Conector recto"/>
            <p:cNvCxnSpPr>
              <a:stCxn id="279" idx="0"/>
              <a:endCxn id="228" idx="4"/>
            </p:cNvCxnSpPr>
            <p:nvPr/>
          </p:nvCxnSpPr>
          <p:spPr>
            <a:xfrm rot="5400000" flipH="1" flipV="1">
              <a:off x="2308322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81" name="280 Conector recto"/>
            <p:cNvCxnSpPr>
              <a:stCxn id="279" idx="2"/>
              <a:endCxn id="278" idx="6"/>
            </p:cNvCxnSpPr>
            <p:nvPr/>
          </p:nvCxnSpPr>
          <p:spPr>
            <a:xfrm rot="10800000">
              <a:off x="2071116" y="407779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82" name="281 Conector recto"/>
            <p:cNvCxnSpPr>
              <a:stCxn id="278" idx="0"/>
              <a:endCxn id="227" idx="4"/>
            </p:cNvCxnSpPr>
            <p:nvPr/>
          </p:nvCxnSpPr>
          <p:spPr>
            <a:xfrm rot="5400000" flipH="1" flipV="1">
              <a:off x="1882737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83" name="282 Elipse"/>
            <p:cNvSpPr/>
            <p:nvPr/>
          </p:nvSpPr>
          <p:spPr>
            <a:xfrm>
              <a:off x="2815893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84" name="283 Conector recto"/>
            <p:cNvCxnSpPr>
              <a:stCxn id="283" idx="0"/>
              <a:endCxn id="298" idx="4"/>
            </p:cNvCxnSpPr>
            <p:nvPr/>
          </p:nvCxnSpPr>
          <p:spPr>
            <a:xfrm rot="5400000" flipH="1" flipV="1">
              <a:off x="2733909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85" name="284 Conector recto"/>
            <p:cNvCxnSpPr>
              <a:stCxn id="283" idx="2"/>
              <a:endCxn id="279" idx="6"/>
            </p:cNvCxnSpPr>
            <p:nvPr/>
          </p:nvCxnSpPr>
          <p:spPr>
            <a:xfrm rot="10800000">
              <a:off x="2496703" y="4077795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86" name="285 Elipse"/>
            <p:cNvSpPr/>
            <p:nvPr/>
          </p:nvSpPr>
          <p:spPr>
            <a:xfrm>
              <a:off x="3241478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87" name="286 Conector recto"/>
            <p:cNvCxnSpPr>
              <a:stCxn id="286" idx="0"/>
              <a:endCxn id="299" idx="4"/>
            </p:cNvCxnSpPr>
            <p:nvPr/>
          </p:nvCxnSpPr>
          <p:spPr>
            <a:xfrm rot="5400000" flipH="1" flipV="1">
              <a:off x="3159496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88" name="287 Conector recto"/>
            <p:cNvCxnSpPr>
              <a:stCxn id="286" idx="2"/>
              <a:endCxn id="283" idx="6"/>
            </p:cNvCxnSpPr>
            <p:nvPr/>
          </p:nvCxnSpPr>
          <p:spPr>
            <a:xfrm rot="10800000">
              <a:off x="2922288" y="4077795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89" name="288 Elipse"/>
            <p:cNvSpPr/>
            <p:nvPr/>
          </p:nvSpPr>
          <p:spPr>
            <a:xfrm>
              <a:off x="3669279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90" name="289 Conector recto"/>
            <p:cNvCxnSpPr>
              <a:stCxn id="289" idx="0"/>
              <a:endCxn id="251" idx="4"/>
            </p:cNvCxnSpPr>
            <p:nvPr/>
          </p:nvCxnSpPr>
          <p:spPr>
            <a:xfrm rot="5400000" flipH="1" flipV="1">
              <a:off x="3587299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91" name="290 Conector recto"/>
            <p:cNvCxnSpPr>
              <a:stCxn id="289" idx="2"/>
              <a:endCxn id="286" idx="6"/>
            </p:cNvCxnSpPr>
            <p:nvPr/>
          </p:nvCxnSpPr>
          <p:spPr>
            <a:xfrm rot="10800000">
              <a:off x="3347877" y="4077795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92" name="291 Elipse"/>
            <p:cNvSpPr/>
            <p:nvPr/>
          </p:nvSpPr>
          <p:spPr>
            <a:xfrm>
              <a:off x="4094866" y="402466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93" name="292 Conector recto"/>
            <p:cNvCxnSpPr>
              <a:stCxn id="292" idx="0"/>
              <a:endCxn id="256" idx="4"/>
            </p:cNvCxnSpPr>
            <p:nvPr/>
          </p:nvCxnSpPr>
          <p:spPr>
            <a:xfrm rot="5400000" flipH="1" flipV="1">
              <a:off x="4012884" y="3889485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94" name="293 Conector recto"/>
            <p:cNvCxnSpPr>
              <a:stCxn id="292" idx="2"/>
              <a:endCxn id="289" idx="6"/>
            </p:cNvCxnSpPr>
            <p:nvPr/>
          </p:nvCxnSpPr>
          <p:spPr>
            <a:xfrm rot="10800000">
              <a:off x="3775678" y="4077795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95" name="294 Conector recto"/>
            <p:cNvCxnSpPr>
              <a:stCxn id="652" idx="0"/>
              <a:endCxn id="274" idx="4"/>
            </p:cNvCxnSpPr>
            <p:nvPr/>
          </p:nvCxnSpPr>
          <p:spPr>
            <a:xfrm rot="16200000" flipV="1">
              <a:off x="4442126" y="3890448"/>
              <a:ext cx="268556" cy="225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296" name="295 Conector recto"/>
            <p:cNvCxnSpPr>
              <a:stCxn id="652" idx="2"/>
              <a:endCxn id="292" idx="6"/>
            </p:cNvCxnSpPr>
            <p:nvPr/>
          </p:nvCxnSpPr>
          <p:spPr>
            <a:xfrm rot="10800000">
              <a:off x="4201264" y="4077795"/>
              <a:ext cx="322269" cy="206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97" name="296 Elipse"/>
            <p:cNvSpPr/>
            <p:nvPr/>
          </p:nvSpPr>
          <p:spPr>
            <a:xfrm>
              <a:off x="3241274" y="290162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8" name="297 Elipse"/>
            <p:cNvSpPr/>
            <p:nvPr/>
          </p:nvSpPr>
          <p:spPr>
            <a:xfrm>
              <a:off x="2815898" y="364804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9" name="298 Elipse"/>
            <p:cNvSpPr/>
            <p:nvPr/>
          </p:nvSpPr>
          <p:spPr>
            <a:xfrm>
              <a:off x="3241483" y="364804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0" name="299 Elipse"/>
            <p:cNvSpPr/>
            <p:nvPr/>
          </p:nvSpPr>
          <p:spPr>
            <a:xfrm>
              <a:off x="3241272" y="252972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1" name="300 Elipse"/>
            <p:cNvSpPr/>
            <p:nvPr/>
          </p:nvSpPr>
          <p:spPr>
            <a:xfrm>
              <a:off x="3669075" y="252973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2" name="301 Elipse"/>
            <p:cNvSpPr/>
            <p:nvPr/>
          </p:nvSpPr>
          <p:spPr>
            <a:xfrm>
              <a:off x="3669075" y="2157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3" name="302 Elipse"/>
            <p:cNvSpPr/>
            <p:nvPr/>
          </p:nvSpPr>
          <p:spPr>
            <a:xfrm>
              <a:off x="4094693" y="215782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4" name="303 Elipse"/>
            <p:cNvSpPr/>
            <p:nvPr/>
          </p:nvSpPr>
          <p:spPr>
            <a:xfrm>
              <a:off x="4950100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05" name="304 Conector recto"/>
            <p:cNvCxnSpPr>
              <a:stCxn id="261" idx="6"/>
              <a:endCxn id="304" idx="2"/>
            </p:cNvCxnSpPr>
            <p:nvPr/>
          </p:nvCxnSpPr>
          <p:spPr>
            <a:xfrm>
              <a:off x="4628264" y="1842047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06" name="305 Conector recto"/>
            <p:cNvCxnSpPr>
              <a:stCxn id="332" idx="0"/>
              <a:endCxn id="304" idx="4"/>
            </p:cNvCxnSpPr>
            <p:nvPr/>
          </p:nvCxnSpPr>
          <p:spPr>
            <a:xfrm rot="5400000" flipH="1" flipV="1">
              <a:off x="4870478" y="2027996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07" name="306 Conector recto"/>
            <p:cNvCxnSpPr>
              <a:stCxn id="332" idx="2"/>
              <a:endCxn id="271" idx="6"/>
            </p:cNvCxnSpPr>
            <p:nvPr/>
          </p:nvCxnSpPr>
          <p:spPr>
            <a:xfrm rot="10800000">
              <a:off x="4628264" y="2213946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08" name="307 Elipse"/>
            <p:cNvSpPr/>
            <p:nvPr/>
          </p:nvSpPr>
          <p:spPr>
            <a:xfrm>
              <a:off x="5375687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09" name="308 Conector recto"/>
            <p:cNvCxnSpPr>
              <a:stCxn id="304" idx="6"/>
              <a:endCxn id="308" idx="2"/>
            </p:cNvCxnSpPr>
            <p:nvPr/>
          </p:nvCxnSpPr>
          <p:spPr>
            <a:xfrm>
              <a:off x="5056499" y="1842047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0" name="309 Conector recto"/>
            <p:cNvCxnSpPr>
              <a:stCxn id="333" idx="0"/>
              <a:endCxn id="308" idx="4"/>
            </p:cNvCxnSpPr>
            <p:nvPr/>
          </p:nvCxnSpPr>
          <p:spPr>
            <a:xfrm rot="5400000" flipH="1" flipV="1">
              <a:off x="5296063" y="2027996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1" name="310 Conector recto"/>
            <p:cNvCxnSpPr>
              <a:stCxn id="333" idx="2"/>
              <a:endCxn id="332" idx="6"/>
            </p:cNvCxnSpPr>
            <p:nvPr/>
          </p:nvCxnSpPr>
          <p:spPr>
            <a:xfrm rot="10800000">
              <a:off x="5056499" y="2213946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2" name="311 Conector recto"/>
            <p:cNvCxnSpPr>
              <a:stCxn id="331" idx="0"/>
              <a:endCxn id="332" idx="4"/>
            </p:cNvCxnSpPr>
            <p:nvPr/>
          </p:nvCxnSpPr>
          <p:spPr>
            <a:xfrm rot="5400000" flipH="1" flipV="1">
              <a:off x="4870478" y="2399897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3" name="312 Conector recto"/>
            <p:cNvCxnSpPr>
              <a:stCxn id="331" idx="2"/>
              <a:endCxn id="270" idx="6"/>
            </p:cNvCxnSpPr>
            <p:nvPr/>
          </p:nvCxnSpPr>
          <p:spPr>
            <a:xfrm rot="10800000">
              <a:off x="4628264" y="2585847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4" name="313 Conector recto"/>
            <p:cNvCxnSpPr>
              <a:stCxn id="330" idx="0"/>
              <a:endCxn id="333" idx="4"/>
            </p:cNvCxnSpPr>
            <p:nvPr/>
          </p:nvCxnSpPr>
          <p:spPr>
            <a:xfrm rot="5400000" flipH="1" flipV="1">
              <a:off x="5296063" y="2399897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5" name="314 Conector recto"/>
            <p:cNvCxnSpPr>
              <a:stCxn id="330" idx="2"/>
              <a:endCxn id="331" idx="6"/>
            </p:cNvCxnSpPr>
            <p:nvPr/>
          </p:nvCxnSpPr>
          <p:spPr>
            <a:xfrm rot="10800000">
              <a:off x="5056499" y="2585847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16" name="315 Elipse"/>
            <p:cNvSpPr/>
            <p:nvPr/>
          </p:nvSpPr>
          <p:spPr>
            <a:xfrm>
              <a:off x="4950100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17" name="316 Conector recto"/>
            <p:cNvCxnSpPr>
              <a:stCxn id="316" idx="0"/>
              <a:endCxn id="331" idx="4"/>
            </p:cNvCxnSpPr>
            <p:nvPr/>
          </p:nvCxnSpPr>
          <p:spPr>
            <a:xfrm rot="5400000" flipH="1" flipV="1">
              <a:off x="4870478" y="2771798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18" name="317 Conector recto"/>
            <p:cNvCxnSpPr>
              <a:stCxn id="316" idx="2"/>
              <a:endCxn id="267" idx="6"/>
            </p:cNvCxnSpPr>
            <p:nvPr/>
          </p:nvCxnSpPr>
          <p:spPr>
            <a:xfrm rot="10800000">
              <a:off x="4628264" y="2957744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19" name="318 Elipse"/>
            <p:cNvSpPr/>
            <p:nvPr/>
          </p:nvSpPr>
          <p:spPr>
            <a:xfrm>
              <a:off x="5375687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20" name="319 Conector recto"/>
            <p:cNvCxnSpPr>
              <a:stCxn id="319" idx="0"/>
              <a:endCxn id="330" idx="4"/>
            </p:cNvCxnSpPr>
            <p:nvPr/>
          </p:nvCxnSpPr>
          <p:spPr>
            <a:xfrm rot="5400000" flipH="1" flipV="1">
              <a:off x="5296065" y="2771798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1" name="320 Conector recto"/>
            <p:cNvCxnSpPr>
              <a:stCxn id="319" idx="2"/>
              <a:endCxn id="316" idx="6"/>
            </p:cNvCxnSpPr>
            <p:nvPr/>
          </p:nvCxnSpPr>
          <p:spPr>
            <a:xfrm rot="10800000">
              <a:off x="5056499" y="2957744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22" name="321 Elipse"/>
            <p:cNvSpPr/>
            <p:nvPr/>
          </p:nvSpPr>
          <p:spPr>
            <a:xfrm>
              <a:off x="5801275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23" name="322 Conector recto"/>
            <p:cNvCxnSpPr>
              <a:stCxn id="308" idx="6"/>
              <a:endCxn id="322" idx="2"/>
            </p:cNvCxnSpPr>
            <p:nvPr/>
          </p:nvCxnSpPr>
          <p:spPr>
            <a:xfrm>
              <a:off x="5482084" y="1842047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4" name="323 Conector recto"/>
            <p:cNvCxnSpPr>
              <a:stCxn id="334" idx="0"/>
              <a:endCxn id="322" idx="4"/>
            </p:cNvCxnSpPr>
            <p:nvPr/>
          </p:nvCxnSpPr>
          <p:spPr>
            <a:xfrm rot="5400000" flipH="1" flipV="1">
              <a:off x="5721650" y="202799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5" name="324 Conector recto"/>
            <p:cNvCxnSpPr>
              <a:stCxn id="334" idx="2"/>
              <a:endCxn id="333" idx="6"/>
            </p:cNvCxnSpPr>
            <p:nvPr/>
          </p:nvCxnSpPr>
          <p:spPr>
            <a:xfrm rot="10800000">
              <a:off x="5482084" y="2213946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6" name="325 Conector recto"/>
            <p:cNvCxnSpPr>
              <a:stCxn id="399" idx="0"/>
              <a:endCxn id="334" idx="4"/>
            </p:cNvCxnSpPr>
            <p:nvPr/>
          </p:nvCxnSpPr>
          <p:spPr>
            <a:xfrm rot="16200000" flipV="1">
              <a:off x="5721650" y="2399894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7" name="326 Conector recto"/>
            <p:cNvCxnSpPr>
              <a:stCxn id="399" idx="2"/>
              <a:endCxn id="330" idx="6"/>
            </p:cNvCxnSpPr>
            <p:nvPr/>
          </p:nvCxnSpPr>
          <p:spPr>
            <a:xfrm rot="10800000">
              <a:off x="5482084" y="2585847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8" name="327 Conector recto"/>
            <p:cNvCxnSpPr>
              <a:stCxn id="396" idx="0"/>
              <a:endCxn id="399" idx="4"/>
            </p:cNvCxnSpPr>
            <p:nvPr/>
          </p:nvCxnSpPr>
          <p:spPr>
            <a:xfrm rot="16200000" flipV="1">
              <a:off x="5721654" y="2771793"/>
              <a:ext cx="265642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29" name="328 Conector recto"/>
            <p:cNvCxnSpPr>
              <a:stCxn id="396" idx="2"/>
              <a:endCxn id="319" idx="6"/>
            </p:cNvCxnSpPr>
            <p:nvPr/>
          </p:nvCxnSpPr>
          <p:spPr>
            <a:xfrm rot="10800000">
              <a:off x="5482084" y="2957744"/>
              <a:ext cx="319195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30" name="329 Elipse"/>
            <p:cNvSpPr/>
            <p:nvPr/>
          </p:nvSpPr>
          <p:spPr>
            <a:xfrm>
              <a:off x="5375687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1" name="330 Elipse"/>
            <p:cNvSpPr/>
            <p:nvPr/>
          </p:nvSpPr>
          <p:spPr>
            <a:xfrm>
              <a:off x="4950100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2" name="331 Elipse"/>
            <p:cNvSpPr/>
            <p:nvPr/>
          </p:nvSpPr>
          <p:spPr>
            <a:xfrm>
              <a:off x="4950100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3" name="332 Elipse"/>
            <p:cNvSpPr/>
            <p:nvPr/>
          </p:nvSpPr>
          <p:spPr>
            <a:xfrm>
              <a:off x="5375687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4" name="333 Elipse"/>
            <p:cNvSpPr/>
            <p:nvPr/>
          </p:nvSpPr>
          <p:spPr>
            <a:xfrm>
              <a:off x="5801275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5" name="334 Elipse"/>
            <p:cNvSpPr/>
            <p:nvPr/>
          </p:nvSpPr>
          <p:spPr>
            <a:xfrm>
              <a:off x="6229075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36" name="335 Conector recto"/>
            <p:cNvCxnSpPr>
              <a:stCxn id="322" idx="6"/>
              <a:endCxn id="335" idx="2"/>
            </p:cNvCxnSpPr>
            <p:nvPr/>
          </p:nvCxnSpPr>
          <p:spPr>
            <a:xfrm>
              <a:off x="5907669" y="1842047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7" name="336 Conector recto"/>
            <p:cNvCxnSpPr>
              <a:stCxn id="401" idx="0"/>
              <a:endCxn id="335" idx="4"/>
            </p:cNvCxnSpPr>
            <p:nvPr/>
          </p:nvCxnSpPr>
          <p:spPr>
            <a:xfrm rot="16200000" flipV="1">
              <a:off x="6149452" y="2027996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8" name="337 Conector recto"/>
            <p:cNvCxnSpPr>
              <a:stCxn id="401" idx="2"/>
              <a:endCxn id="334" idx="6"/>
            </p:cNvCxnSpPr>
            <p:nvPr/>
          </p:nvCxnSpPr>
          <p:spPr>
            <a:xfrm rot="10800000">
              <a:off x="5907669" y="2213946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39" name="338 Conector recto"/>
            <p:cNvCxnSpPr>
              <a:stCxn id="400" idx="0"/>
              <a:endCxn id="401" idx="4"/>
            </p:cNvCxnSpPr>
            <p:nvPr/>
          </p:nvCxnSpPr>
          <p:spPr>
            <a:xfrm rot="5400000" flipH="1" flipV="1">
              <a:off x="6149452" y="2399897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0" name="339 Conector recto"/>
            <p:cNvCxnSpPr>
              <a:stCxn id="400" idx="2"/>
              <a:endCxn id="399" idx="6"/>
            </p:cNvCxnSpPr>
            <p:nvPr/>
          </p:nvCxnSpPr>
          <p:spPr>
            <a:xfrm rot="10800000">
              <a:off x="5907671" y="2585847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41" name="340 Elipse"/>
            <p:cNvSpPr/>
            <p:nvPr/>
          </p:nvSpPr>
          <p:spPr>
            <a:xfrm>
              <a:off x="6229075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42" name="341 Conector recto"/>
            <p:cNvCxnSpPr>
              <a:stCxn id="341" idx="0"/>
              <a:endCxn id="400" idx="4"/>
            </p:cNvCxnSpPr>
            <p:nvPr/>
          </p:nvCxnSpPr>
          <p:spPr>
            <a:xfrm rot="5400000" flipH="1" flipV="1">
              <a:off x="6149452" y="2771795"/>
              <a:ext cx="265642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3" name="342 Conector recto"/>
            <p:cNvCxnSpPr>
              <a:stCxn id="341" idx="2"/>
              <a:endCxn id="396" idx="6"/>
            </p:cNvCxnSpPr>
            <p:nvPr/>
          </p:nvCxnSpPr>
          <p:spPr>
            <a:xfrm rot="10800000">
              <a:off x="5907678" y="2957744"/>
              <a:ext cx="32139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44" name="343 Elipse"/>
            <p:cNvSpPr/>
            <p:nvPr/>
          </p:nvSpPr>
          <p:spPr>
            <a:xfrm>
              <a:off x="6654660" y="17889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45" name="344 Conector recto"/>
            <p:cNvCxnSpPr>
              <a:stCxn id="335" idx="6"/>
              <a:endCxn id="344" idx="2"/>
            </p:cNvCxnSpPr>
            <p:nvPr/>
          </p:nvCxnSpPr>
          <p:spPr>
            <a:xfrm>
              <a:off x="6335472" y="1842047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6" name="345 Conector recto"/>
            <p:cNvCxnSpPr>
              <a:stCxn id="402" idx="0"/>
              <a:endCxn id="344" idx="4"/>
            </p:cNvCxnSpPr>
            <p:nvPr/>
          </p:nvCxnSpPr>
          <p:spPr>
            <a:xfrm rot="16200000" flipV="1">
              <a:off x="6575055" y="2027980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7" name="346 Conector recto"/>
            <p:cNvCxnSpPr>
              <a:stCxn id="402" idx="2"/>
              <a:endCxn id="401" idx="6"/>
            </p:cNvCxnSpPr>
            <p:nvPr/>
          </p:nvCxnSpPr>
          <p:spPr>
            <a:xfrm rot="10800000">
              <a:off x="6335474" y="2213946"/>
              <a:ext cx="31921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8" name="347 Conector recto"/>
            <p:cNvCxnSpPr>
              <a:stCxn id="353" idx="0"/>
              <a:endCxn id="402" idx="4"/>
            </p:cNvCxnSpPr>
            <p:nvPr/>
          </p:nvCxnSpPr>
          <p:spPr>
            <a:xfrm rot="5400000" flipH="1" flipV="1">
              <a:off x="6575053" y="2399879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49" name="348 Conector recto"/>
            <p:cNvCxnSpPr>
              <a:stCxn id="353" idx="2"/>
              <a:endCxn id="400" idx="6"/>
            </p:cNvCxnSpPr>
            <p:nvPr/>
          </p:nvCxnSpPr>
          <p:spPr>
            <a:xfrm rot="10800000">
              <a:off x="6335474" y="2585847"/>
              <a:ext cx="31918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50" name="349 Elipse"/>
            <p:cNvSpPr/>
            <p:nvPr/>
          </p:nvSpPr>
          <p:spPr>
            <a:xfrm>
              <a:off x="6654660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51" name="350 Conector recto"/>
            <p:cNvCxnSpPr>
              <a:stCxn id="350" idx="0"/>
              <a:endCxn id="353" idx="4"/>
            </p:cNvCxnSpPr>
            <p:nvPr/>
          </p:nvCxnSpPr>
          <p:spPr>
            <a:xfrm rot="5400000" flipH="1" flipV="1">
              <a:off x="6575037" y="2771798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52" name="351 Conector recto"/>
            <p:cNvCxnSpPr>
              <a:stCxn id="350" idx="2"/>
              <a:endCxn id="341" idx="6"/>
            </p:cNvCxnSpPr>
            <p:nvPr/>
          </p:nvCxnSpPr>
          <p:spPr>
            <a:xfrm rot="10800000">
              <a:off x="6335472" y="2957744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53" name="352 Elipse"/>
            <p:cNvSpPr/>
            <p:nvPr/>
          </p:nvSpPr>
          <p:spPr>
            <a:xfrm>
              <a:off x="6654660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54" name="353 Conector recto"/>
            <p:cNvCxnSpPr>
              <a:stCxn id="368" idx="0"/>
              <a:endCxn id="316" idx="4"/>
            </p:cNvCxnSpPr>
            <p:nvPr/>
          </p:nvCxnSpPr>
          <p:spPr>
            <a:xfrm rot="16200000" flipV="1">
              <a:off x="4869269" y="3144903"/>
              <a:ext cx="268270" cy="20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55" name="354 Conector recto"/>
            <p:cNvCxnSpPr>
              <a:stCxn id="368" idx="2"/>
              <a:endCxn id="277" idx="6"/>
            </p:cNvCxnSpPr>
            <p:nvPr/>
          </p:nvCxnSpPr>
          <p:spPr>
            <a:xfrm rot="10800000">
              <a:off x="4628473" y="3332268"/>
              <a:ext cx="32183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56" name="355 Conector recto"/>
            <p:cNvCxnSpPr>
              <a:stCxn id="367" idx="0"/>
              <a:endCxn id="319" idx="4"/>
            </p:cNvCxnSpPr>
            <p:nvPr/>
          </p:nvCxnSpPr>
          <p:spPr>
            <a:xfrm rot="16200000" flipV="1">
              <a:off x="5294854" y="3144903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57" name="356 Conector recto"/>
            <p:cNvCxnSpPr>
              <a:stCxn id="367" idx="2"/>
              <a:endCxn id="368" idx="6"/>
            </p:cNvCxnSpPr>
            <p:nvPr/>
          </p:nvCxnSpPr>
          <p:spPr>
            <a:xfrm rot="10800000">
              <a:off x="5056703" y="3332268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58" name="357 Elipse"/>
            <p:cNvSpPr/>
            <p:nvPr/>
          </p:nvSpPr>
          <p:spPr>
            <a:xfrm>
              <a:off x="4950307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59" name="358 Conector recto"/>
            <p:cNvCxnSpPr>
              <a:stCxn id="358" idx="0"/>
              <a:endCxn id="368" idx="4"/>
            </p:cNvCxnSpPr>
            <p:nvPr/>
          </p:nvCxnSpPr>
          <p:spPr>
            <a:xfrm rot="5400000" flipH="1" flipV="1">
              <a:off x="4870684" y="3518219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0" name="359 Conector recto"/>
            <p:cNvCxnSpPr>
              <a:stCxn id="358" idx="2"/>
              <a:endCxn id="274" idx="6"/>
            </p:cNvCxnSpPr>
            <p:nvPr/>
          </p:nvCxnSpPr>
          <p:spPr>
            <a:xfrm rot="10800000">
              <a:off x="4628473" y="3704169"/>
              <a:ext cx="32183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1" name="360 Conector recto"/>
            <p:cNvCxnSpPr>
              <a:stCxn id="397" idx="0"/>
              <a:endCxn id="367" idx="4"/>
            </p:cNvCxnSpPr>
            <p:nvPr/>
          </p:nvCxnSpPr>
          <p:spPr>
            <a:xfrm rot="16200000" flipV="1">
              <a:off x="5296273" y="3518216"/>
              <a:ext cx="265644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2" name="361 Conector recto"/>
            <p:cNvCxnSpPr>
              <a:stCxn id="397" idx="2"/>
              <a:endCxn id="358" idx="6"/>
            </p:cNvCxnSpPr>
            <p:nvPr/>
          </p:nvCxnSpPr>
          <p:spPr>
            <a:xfrm rot="10800000">
              <a:off x="5056703" y="3704169"/>
              <a:ext cx="319195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3" name="362 Conector recto"/>
            <p:cNvCxnSpPr>
              <a:stCxn id="369" idx="0"/>
              <a:endCxn id="396" idx="4"/>
            </p:cNvCxnSpPr>
            <p:nvPr/>
          </p:nvCxnSpPr>
          <p:spPr>
            <a:xfrm rot="16200000" flipV="1">
              <a:off x="5720443" y="3144905"/>
              <a:ext cx="268270" cy="20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4" name="363 Conector recto"/>
            <p:cNvCxnSpPr>
              <a:stCxn id="369" idx="2"/>
              <a:endCxn id="367" idx="6"/>
            </p:cNvCxnSpPr>
            <p:nvPr/>
          </p:nvCxnSpPr>
          <p:spPr>
            <a:xfrm rot="10800000">
              <a:off x="5482293" y="3332268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5" name="364 Conector recto"/>
            <p:cNvCxnSpPr>
              <a:stCxn id="398" idx="0"/>
              <a:endCxn id="369" idx="4"/>
            </p:cNvCxnSpPr>
            <p:nvPr/>
          </p:nvCxnSpPr>
          <p:spPr>
            <a:xfrm rot="16200000" flipV="1">
              <a:off x="5721858" y="3518216"/>
              <a:ext cx="265644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66" name="365 Conector recto"/>
            <p:cNvCxnSpPr>
              <a:stCxn id="398" idx="2"/>
              <a:endCxn id="397" idx="6"/>
            </p:cNvCxnSpPr>
            <p:nvPr/>
          </p:nvCxnSpPr>
          <p:spPr>
            <a:xfrm rot="10800000">
              <a:off x="5482295" y="3704169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67" name="366 Elipse"/>
            <p:cNvSpPr/>
            <p:nvPr/>
          </p:nvSpPr>
          <p:spPr>
            <a:xfrm>
              <a:off x="5375894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8" name="367 Elipse"/>
            <p:cNvSpPr/>
            <p:nvPr/>
          </p:nvSpPr>
          <p:spPr>
            <a:xfrm>
              <a:off x="4950307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9" name="368 Elipse"/>
            <p:cNvSpPr/>
            <p:nvPr/>
          </p:nvSpPr>
          <p:spPr>
            <a:xfrm>
              <a:off x="5801479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70" name="369 Conector recto"/>
            <p:cNvCxnSpPr>
              <a:stCxn id="380" idx="0"/>
              <a:endCxn id="341" idx="4"/>
            </p:cNvCxnSpPr>
            <p:nvPr/>
          </p:nvCxnSpPr>
          <p:spPr>
            <a:xfrm rot="16200000" flipV="1">
              <a:off x="6148244" y="3144903"/>
              <a:ext cx="268270" cy="20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1" name="370 Conector recto"/>
            <p:cNvCxnSpPr>
              <a:stCxn id="380" idx="2"/>
              <a:endCxn id="369" idx="6"/>
            </p:cNvCxnSpPr>
            <p:nvPr/>
          </p:nvCxnSpPr>
          <p:spPr>
            <a:xfrm rot="10800000">
              <a:off x="5907878" y="3332268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72" name="371 Elipse"/>
            <p:cNvSpPr/>
            <p:nvPr/>
          </p:nvSpPr>
          <p:spPr>
            <a:xfrm>
              <a:off x="6229281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73" name="372 Conector recto"/>
            <p:cNvCxnSpPr>
              <a:stCxn id="372" idx="0"/>
              <a:endCxn id="380" idx="4"/>
            </p:cNvCxnSpPr>
            <p:nvPr/>
          </p:nvCxnSpPr>
          <p:spPr>
            <a:xfrm rot="5400000" flipH="1" flipV="1">
              <a:off x="6149659" y="3518219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4" name="373 Conector recto"/>
            <p:cNvCxnSpPr>
              <a:stCxn id="372" idx="2"/>
              <a:endCxn id="398" idx="6"/>
            </p:cNvCxnSpPr>
            <p:nvPr/>
          </p:nvCxnSpPr>
          <p:spPr>
            <a:xfrm rot="10800000">
              <a:off x="5907882" y="3704169"/>
              <a:ext cx="32139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5" name="374 Conector recto"/>
            <p:cNvCxnSpPr>
              <a:stCxn id="381" idx="0"/>
              <a:endCxn id="350" idx="4"/>
            </p:cNvCxnSpPr>
            <p:nvPr/>
          </p:nvCxnSpPr>
          <p:spPr>
            <a:xfrm rot="16200000" flipV="1">
              <a:off x="6573829" y="3144903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6" name="375 Conector recto"/>
            <p:cNvCxnSpPr>
              <a:stCxn id="381" idx="2"/>
              <a:endCxn id="380" idx="6"/>
            </p:cNvCxnSpPr>
            <p:nvPr/>
          </p:nvCxnSpPr>
          <p:spPr>
            <a:xfrm rot="10800000">
              <a:off x="6335678" y="3332268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77" name="376 Elipse"/>
            <p:cNvSpPr/>
            <p:nvPr/>
          </p:nvSpPr>
          <p:spPr>
            <a:xfrm>
              <a:off x="6654868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78" name="377 Conector recto"/>
            <p:cNvCxnSpPr>
              <a:stCxn id="377" idx="0"/>
              <a:endCxn id="381" idx="4"/>
            </p:cNvCxnSpPr>
            <p:nvPr/>
          </p:nvCxnSpPr>
          <p:spPr>
            <a:xfrm rot="5400000" flipH="1" flipV="1">
              <a:off x="6575244" y="3518219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79" name="378 Conector recto"/>
            <p:cNvCxnSpPr>
              <a:stCxn id="377" idx="2"/>
              <a:endCxn id="372" idx="6"/>
            </p:cNvCxnSpPr>
            <p:nvPr/>
          </p:nvCxnSpPr>
          <p:spPr>
            <a:xfrm rot="10800000">
              <a:off x="6335678" y="3704169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80" name="379 Elipse"/>
            <p:cNvSpPr/>
            <p:nvPr/>
          </p:nvSpPr>
          <p:spPr>
            <a:xfrm>
              <a:off x="6229281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81" name="380 Elipse"/>
            <p:cNvSpPr/>
            <p:nvPr/>
          </p:nvSpPr>
          <p:spPr>
            <a:xfrm>
              <a:off x="6654868" y="327914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82" name="381 Conector recto"/>
            <p:cNvCxnSpPr>
              <a:stCxn id="651" idx="0"/>
              <a:endCxn id="358" idx="4"/>
            </p:cNvCxnSpPr>
            <p:nvPr/>
          </p:nvCxnSpPr>
          <p:spPr>
            <a:xfrm rot="5400000" flipH="1" flipV="1">
              <a:off x="4868325" y="3892479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83" name="382 Conector recto"/>
            <p:cNvCxnSpPr>
              <a:stCxn id="651" idx="2"/>
              <a:endCxn id="652" idx="6"/>
            </p:cNvCxnSpPr>
            <p:nvPr/>
          </p:nvCxnSpPr>
          <p:spPr>
            <a:xfrm rot="10800000">
              <a:off x="4631533" y="4079856"/>
              <a:ext cx="318761" cy="929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84" name="383 Elipse"/>
            <p:cNvSpPr/>
            <p:nvPr/>
          </p:nvSpPr>
          <p:spPr>
            <a:xfrm>
              <a:off x="5375894" y="40276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85" name="384 Conector recto"/>
            <p:cNvCxnSpPr>
              <a:stCxn id="384" idx="0"/>
              <a:endCxn id="397" idx="4"/>
            </p:cNvCxnSpPr>
            <p:nvPr/>
          </p:nvCxnSpPr>
          <p:spPr>
            <a:xfrm rot="5400000" flipH="1" flipV="1">
              <a:off x="5293916" y="3892475"/>
              <a:ext cx="270361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86" name="385 Conector recto"/>
            <p:cNvCxnSpPr>
              <a:stCxn id="384" idx="2"/>
              <a:endCxn id="651" idx="6"/>
            </p:cNvCxnSpPr>
            <p:nvPr/>
          </p:nvCxnSpPr>
          <p:spPr>
            <a:xfrm rot="10800000">
              <a:off x="5056703" y="4080785"/>
              <a:ext cx="319193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87" name="386 Elipse"/>
            <p:cNvSpPr/>
            <p:nvPr/>
          </p:nvSpPr>
          <p:spPr>
            <a:xfrm>
              <a:off x="5801481" y="40276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88" name="387 Conector recto"/>
            <p:cNvCxnSpPr>
              <a:stCxn id="387" idx="0"/>
              <a:endCxn id="398" idx="4"/>
            </p:cNvCxnSpPr>
            <p:nvPr/>
          </p:nvCxnSpPr>
          <p:spPr>
            <a:xfrm rot="5400000" flipH="1" flipV="1">
              <a:off x="5719501" y="3892475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89" name="388 Conector recto"/>
            <p:cNvCxnSpPr>
              <a:stCxn id="387" idx="2"/>
              <a:endCxn id="384" idx="6"/>
            </p:cNvCxnSpPr>
            <p:nvPr/>
          </p:nvCxnSpPr>
          <p:spPr>
            <a:xfrm rot="10800000">
              <a:off x="5482293" y="4080785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90" name="389 Elipse"/>
            <p:cNvSpPr/>
            <p:nvPr/>
          </p:nvSpPr>
          <p:spPr>
            <a:xfrm>
              <a:off x="6229283" y="40276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91" name="390 Conector recto"/>
            <p:cNvCxnSpPr>
              <a:stCxn id="390" idx="0"/>
              <a:endCxn id="372" idx="4"/>
            </p:cNvCxnSpPr>
            <p:nvPr/>
          </p:nvCxnSpPr>
          <p:spPr>
            <a:xfrm rot="16200000" flipV="1">
              <a:off x="6147301" y="3892477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92" name="391 Conector recto"/>
            <p:cNvCxnSpPr>
              <a:stCxn id="390" idx="2"/>
              <a:endCxn id="387" idx="6"/>
            </p:cNvCxnSpPr>
            <p:nvPr/>
          </p:nvCxnSpPr>
          <p:spPr>
            <a:xfrm rot="10800000">
              <a:off x="5907880" y="4080785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93" name="392 Elipse"/>
            <p:cNvSpPr/>
            <p:nvPr/>
          </p:nvSpPr>
          <p:spPr>
            <a:xfrm>
              <a:off x="6654868" y="40276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94" name="393 Conector recto"/>
            <p:cNvCxnSpPr>
              <a:stCxn id="393" idx="0"/>
              <a:endCxn id="377" idx="4"/>
            </p:cNvCxnSpPr>
            <p:nvPr/>
          </p:nvCxnSpPr>
          <p:spPr>
            <a:xfrm rot="16200000" flipV="1">
              <a:off x="6572888" y="3892477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395" name="394 Conector recto"/>
            <p:cNvCxnSpPr>
              <a:stCxn id="393" idx="2"/>
              <a:endCxn id="390" idx="6"/>
            </p:cNvCxnSpPr>
            <p:nvPr/>
          </p:nvCxnSpPr>
          <p:spPr>
            <a:xfrm rot="10800000">
              <a:off x="6335680" y="4080785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396" name="395 Elipse"/>
            <p:cNvSpPr/>
            <p:nvPr/>
          </p:nvSpPr>
          <p:spPr>
            <a:xfrm>
              <a:off x="5801279" y="29046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7" name="396 Elipse"/>
            <p:cNvSpPr/>
            <p:nvPr/>
          </p:nvSpPr>
          <p:spPr>
            <a:xfrm>
              <a:off x="5375900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8" name="397 Elipse"/>
            <p:cNvSpPr/>
            <p:nvPr/>
          </p:nvSpPr>
          <p:spPr>
            <a:xfrm>
              <a:off x="5801485" y="365104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9" name="398 Elipse"/>
            <p:cNvSpPr/>
            <p:nvPr/>
          </p:nvSpPr>
          <p:spPr>
            <a:xfrm>
              <a:off x="5801275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0" name="399 Elipse"/>
            <p:cNvSpPr/>
            <p:nvPr/>
          </p:nvSpPr>
          <p:spPr>
            <a:xfrm>
              <a:off x="6229077" y="253272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1" name="400 Elipse"/>
            <p:cNvSpPr/>
            <p:nvPr/>
          </p:nvSpPr>
          <p:spPr>
            <a:xfrm>
              <a:off x="6229077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2" name="401 Elipse"/>
            <p:cNvSpPr/>
            <p:nvPr/>
          </p:nvSpPr>
          <p:spPr>
            <a:xfrm>
              <a:off x="6654695" y="216081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03" name="402 Elipse"/>
            <p:cNvSpPr/>
            <p:nvPr/>
          </p:nvSpPr>
          <p:spPr>
            <a:xfrm>
              <a:off x="1964513" y="440426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04" name="403 Conector recto"/>
            <p:cNvCxnSpPr>
              <a:stCxn id="431" idx="0"/>
            </p:cNvCxnSpPr>
            <p:nvPr/>
          </p:nvCxnSpPr>
          <p:spPr>
            <a:xfrm rot="5400000" flipH="1" flipV="1">
              <a:off x="2310475" y="4271444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05" name="404 Conector recto"/>
            <p:cNvCxnSpPr>
              <a:stCxn id="431" idx="2"/>
              <a:endCxn id="403" idx="6"/>
            </p:cNvCxnSpPr>
            <p:nvPr/>
          </p:nvCxnSpPr>
          <p:spPr>
            <a:xfrm rot="10800000">
              <a:off x="2070912" y="445739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06" name="405 Conector recto"/>
            <p:cNvCxnSpPr>
              <a:stCxn id="403" idx="0"/>
            </p:cNvCxnSpPr>
            <p:nvPr/>
          </p:nvCxnSpPr>
          <p:spPr>
            <a:xfrm rot="5400000" flipH="1" flipV="1">
              <a:off x="1884893" y="4271444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07" name="406 Conector recto"/>
            <p:cNvCxnSpPr>
              <a:stCxn id="432" idx="0"/>
            </p:cNvCxnSpPr>
            <p:nvPr/>
          </p:nvCxnSpPr>
          <p:spPr>
            <a:xfrm rot="5400000" flipH="1" flipV="1">
              <a:off x="2736065" y="4271444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08" name="407 Conector recto"/>
            <p:cNvCxnSpPr>
              <a:stCxn id="432" idx="2"/>
              <a:endCxn id="431" idx="6"/>
            </p:cNvCxnSpPr>
            <p:nvPr/>
          </p:nvCxnSpPr>
          <p:spPr>
            <a:xfrm rot="10800000">
              <a:off x="2496495" y="445739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09" name="408 Elipse"/>
            <p:cNvSpPr/>
            <p:nvPr/>
          </p:nvSpPr>
          <p:spPr>
            <a:xfrm>
              <a:off x="1964513" y="477616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10" name="409 Conector recto"/>
            <p:cNvCxnSpPr>
              <a:stCxn id="430" idx="0"/>
              <a:endCxn id="431" idx="4"/>
            </p:cNvCxnSpPr>
            <p:nvPr/>
          </p:nvCxnSpPr>
          <p:spPr>
            <a:xfrm rot="5400000" flipH="1" flipV="1">
              <a:off x="2310475" y="464334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1" name="410 Conector recto"/>
            <p:cNvCxnSpPr>
              <a:stCxn id="430" idx="2"/>
              <a:endCxn id="409" idx="6"/>
            </p:cNvCxnSpPr>
            <p:nvPr/>
          </p:nvCxnSpPr>
          <p:spPr>
            <a:xfrm rot="10800000">
              <a:off x="2070912" y="482929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2" name="411 Conector recto"/>
            <p:cNvCxnSpPr>
              <a:stCxn id="409" idx="0"/>
              <a:endCxn id="403" idx="4"/>
            </p:cNvCxnSpPr>
            <p:nvPr/>
          </p:nvCxnSpPr>
          <p:spPr>
            <a:xfrm rot="5400000" flipH="1" flipV="1">
              <a:off x="1884893" y="464334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3" name="412 Conector recto"/>
            <p:cNvCxnSpPr>
              <a:stCxn id="429" idx="0"/>
              <a:endCxn id="432" idx="4"/>
            </p:cNvCxnSpPr>
            <p:nvPr/>
          </p:nvCxnSpPr>
          <p:spPr>
            <a:xfrm rot="5400000" flipH="1" flipV="1">
              <a:off x="2736065" y="464334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4" name="413 Conector recto"/>
            <p:cNvCxnSpPr>
              <a:stCxn id="429" idx="2"/>
              <a:endCxn id="430" idx="6"/>
            </p:cNvCxnSpPr>
            <p:nvPr/>
          </p:nvCxnSpPr>
          <p:spPr>
            <a:xfrm rot="10800000">
              <a:off x="2496495" y="482929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15" name="414 Elipse"/>
            <p:cNvSpPr/>
            <p:nvPr/>
          </p:nvSpPr>
          <p:spPr>
            <a:xfrm>
              <a:off x="1964513" y="514806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6" name="415 Elipse"/>
            <p:cNvSpPr/>
            <p:nvPr/>
          </p:nvSpPr>
          <p:spPr>
            <a:xfrm>
              <a:off x="2390100" y="514806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17" name="416 Conector recto"/>
            <p:cNvCxnSpPr>
              <a:stCxn id="416" idx="0"/>
              <a:endCxn id="430" idx="4"/>
            </p:cNvCxnSpPr>
            <p:nvPr/>
          </p:nvCxnSpPr>
          <p:spPr>
            <a:xfrm rot="5400000" flipH="1" flipV="1">
              <a:off x="2310475" y="501524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8" name="417 Conector recto"/>
            <p:cNvCxnSpPr>
              <a:stCxn id="416" idx="2"/>
              <a:endCxn id="415" idx="6"/>
            </p:cNvCxnSpPr>
            <p:nvPr/>
          </p:nvCxnSpPr>
          <p:spPr>
            <a:xfrm rot="10800000">
              <a:off x="2070910" y="520119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19" name="418 Conector recto"/>
            <p:cNvCxnSpPr>
              <a:stCxn id="415" idx="0"/>
              <a:endCxn id="409" idx="4"/>
            </p:cNvCxnSpPr>
            <p:nvPr/>
          </p:nvCxnSpPr>
          <p:spPr>
            <a:xfrm rot="5400000" flipH="1" flipV="1">
              <a:off x="1884891" y="501524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20" name="419 Elipse"/>
            <p:cNvSpPr/>
            <p:nvPr/>
          </p:nvSpPr>
          <p:spPr>
            <a:xfrm>
              <a:off x="2815685" y="514806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21" name="420 Conector recto"/>
            <p:cNvCxnSpPr>
              <a:stCxn id="420" idx="0"/>
              <a:endCxn id="429" idx="4"/>
            </p:cNvCxnSpPr>
            <p:nvPr/>
          </p:nvCxnSpPr>
          <p:spPr>
            <a:xfrm rot="5400000" flipH="1" flipV="1">
              <a:off x="2736062" y="5015241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2" name="421 Conector recto"/>
            <p:cNvCxnSpPr>
              <a:stCxn id="420" idx="2"/>
              <a:endCxn id="416" idx="6"/>
            </p:cNvCxnSpPr>
            <p:nvPr/>
          </p:nvCxnSpPr>
          <p:spPr>
            <a:xfrm rot="10800000">
              <a:off x="2496495" y="5201192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3" name="422 Conector recto"/>
            <p:cNvCxnSpPr>
              <a:stCxn id="433" idx="0"/>
            </p:cNvCxnSpPr>
            <p:nvPr/>
          </p:nvCxnSpPr>
          <p:spPr>
            <a:xfrm rot="5400000" flipH="1" flipV="1">
              <a:off x="3161650" y="4271444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4" name="423 Conector recto"/>
            <p:cNvCxnSpPr>
              <a:stCxn id="433" idx="2"/>
              <a:endCxn id="432" idx="6"/>
            </p:cNvCxnSpPr>
            <p:nvPr/>
          </p:nvCxnSpPr>
          <p:spPr>
            <a:xfrm rot="10800000">
              <a:off x="2922082" y="445739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5" name="424 Conector recto"/>
            <p:cNvCxnSpPr>
              <a:stCxn id="517" idx="0"/>
              <a:endCxn id="433" idx="4"/>
            </p:cNvCxnSpPr>
            <p:nvPr/>
          </p:nvCxnSpPr>
          <p:spPr>
            <a:xfrm rot="5400000" flipH="1" flipV="1">
              <a:off x="3161650" y="464334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6" name="425 Conector recto"/>
            <p:cNvCxnSpPr>
              <a:stCxn id="517" idx="2"/>
              <a:endCxn id="429" idx="6"/>
            </p:cNvCxnSpPr>
            <p:nvPr/>
          </p:nvCxnSpPr>
          <p:spPr>
            <a:xfrm rot="10800000">
              <a:off x="2922082" y="482929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7" name="426 Conector recto"/>
            <p:cNvCxnSpPr>
              <a:stCxn id="514" idx="0"/>
              <a:endCxn id="517" idx="4"/>
            </p:cNvCxnSpPr>
            <p:nvPr/>
          </p:nvCxnSpPr>
          <p:spPr>
            <a:xfrm rot="5400000" flipH="1" flipV="1">
              <a:off x="3161650" y="501524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28" name="427 Conector recto"/>
            <p:cNvCxnSpPr>
              <a:stCxn id="514" idx="2"/>
              <a:endCxn id="420" idx="6"/>
            </p:cNvCxnSpPr>
            <p:nvPr/>
          </p:nvCxnSpPr>
          <p:spPr>
            <a:xfrm rot="10800000">
              <a:off x="2922082" y="520119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29" name="428 Elipse"/>
            <p:cNvSpPr/>
            <p:nvPr/>
          </p:nvSpPr>
          <p:spPr>
            <a:xfrm>
              <a:off x="2815685" y="477616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0" name="429 Elipse"/>
            <p:cNvSpPr/>
            <p:nvPr/>
          </p:nvSpPr>
          <p:spPr>
            <a:xfrm>
              <a:off x="2390100" y="477616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1" name="430 Elipse"/>
            <p:cNvSpPr/>
            <p:nvPr/>
          </p:nvSpPr>
          <p:spPr>
            <a:xfrm>
              <a:off x="2390100" y="440426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2" name="431 Elipse"/>
            <p:cNvSpPr/>
            <p:nvPr/>
          </p:nvSpPr>
          <p:spPr>
            <a:xfrm>
              <a:off x="2815685" y="440426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3" name="432 Elipse"/>
            <p:cNvSpPr/>
            <p:nvPr/>
          </p:nvSpPr>
          <p:spPr>
            <a:xfrm>
              <a:off x="3241272" y="440426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34" name="433 Conector recto"/>
            <p:cNvCxnSpPr>
              <a:stCxn id="519" idx="0"/>
            </p:cNvCxnSpPr>
            <p:nvPr/>
          </p:nvCxnSpPr>
          <p:spPr>
            <a:xfrm rot="5400000" flipH="1" flipV="1">
              <a:off x="3589450" y="4271444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35" name="434 Conector recto"/>
            <p:cNvCxnSpPr>
              <a:stCxn id="519" idx="2"/>
              <a:endCxn id="433" idx="6"/>
            </p:cNvCxnSpPr>
            <p:nvPr/>
          </p:nvCxnSpPr>
          <p:spPr>
            <a:xfrm rot="10800000">
              <a:off x="3347669" y="4457392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36" name="435 Conector recto"/>
            <p:cNvCxnSpPr>
              <a:stCxn id="518" idx="0"/>
              <a:endCxn id="519" idx="4"/>
            </p:cNvCxnSpPr>
            <p:nvPr/>
          </p:nvCxnSpPr>
          <p:spPr>
            <a:xfrm rot="5400000" flipH="1" flipV="1">
              <a:off x="3589450" y="464334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37" name="436 Conector recto"/>
            <p:cNvCxnSpPr>
              <a:stCxn id="518" idx="2"/>
              <a:endCxn id="517" idx="6"/>
            </p:cNvCxnSpPr>
            <p:nvPr/>
          </p:nvCxnSpPr>
          <p:spPr>
            <a:xfrm rot="10800000">
              <a:off x="3347669" y="4829293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38" name="437 Elipse"/>
            <p:cNvSpPr/>
            <p:nvPr/>
          </p:nvSpPr>
          <p:spPr>
            <a:xfrm>
              <a:off x="3669075" y="514806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39" name="438 Conector recto"/>
            <p:cNvCxnSpPr>
              <a:stCxn id="438" idx="0"/>
              <a:endCxn id="518" idx="4"/>
            </p:cNvCxnSpPr>
            <p:nvPr/>
          </p:nvCxnSpPr>
          <p:spPr>
            <a:xfrm rot="5400000" flipH="1" flipV="1">
              <a:off x="3589450" y="501524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0" name="439 Conector recto"/>
            <p:cNvCxnSpPr>
              <a:stCxn id="438" idx="2"/>
              <a:endCxn id="514" idx="6"/>
            </p:cNvCxnSpPr>
            <p:nvPr/>
          </p:nvCxnSpPr>
          <p:spPr>
            <a:xfrm rot="10800000">
              <a:off x="3347669" y="5201192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1" name="440 Conector recto"/>
            <p:cNvCxnSpPr>
              <a:stCxn id="520" idx="0"/>
            </p:cNvCxnSpPr>
            <p:nvPr/>
          </p:nvCxnSpPr>
          <p:spPr>
            <a:xfrm rot="5400000" flipH="1" flipV="1">
              <a:off x="4015035" y="4271441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2" name="441 Conector recto"/>
            <p:cNvCxnSpPr>
              <a:stCxn id="520" idx="2"/>
              <a:endCxn id="519" idx="6"/>
            </p:cNvCxnSpPr>
            <p:nvPr/>
          </p:nvCxnSpPr>
          <p:spPr>
            <a:xfrm rot="10800000">
              <a:off x="3775469" y="4457392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3" name="442 Conector recto"/>
            <p:cNvCxnSpPr>
              <a:stCxn id="447" idx="0"/>
              <a:endCxn id="520" idx="4"/>
            </p:cNvCxnSpPr>
            <p:nvPr/>
          </p:nvCxnSpPr>
          <p:spPr>
            <a:xfrm rot="5400000" flipH="1" flipV="1">
              <a:off x="4015035" y="4643340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4" name="443 Conector recto"/>
            <p:cNvCxnSpPr>
              <a:stCxn id="447" idx="2"/>
              <a:endCxn id="518" idx="6"/>
            </p:cNvCxnSpPr>
            <p:nvPr/>
          </p:nvCxnSpPr>
          <p:spPr>
            <a:xfrm rot="10800000">
              <a:off x="3775469" y="4829291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5" name="444 Conector recto"/>
            <p:cNvCxnSpPr>
              <a:stCxn id="638" idx="0"/>
              <a:endCxn id="447" idx="4"/>
            </p:cNvCxnSpPr>
            <p:nvPr/>
          </p:nvCxnSpPr>
          <p:spPr>
            <a:xfrm rot="5400000" flipH="1" flipV="1">
              <a:off x="4015035" y="5015239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46" name="445 Conector recto"/>
            <p:cNvCxnSpPr>
              <a:stCxn id="638" idx="2"/>
              <a:endCxn id="438" idx="6"/>
            </p:cNvCxnSpPr>
            <p:nvPr/>
          </p:nvCxnSpPr>
          <p:spPr>
            <a:xfrm rot="10800000">
              <a:off x="3775469" y="5201189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47" name="446 Elipse"/>
            <p:cNvSpPr/>
            <p:nvPr/>
          </p:nvSpPr>
          <p:spPr>
            <a:xfrm>
              <a:off x="4094659" y="477616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48" name="447 Elipse"/>
            <p:cNvSpPr/>
            <p:nvPr/>
          </p:nvSpPr>
          <p:spPr>
            <a:xfrm>
              <a:off x="1964719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49" name="448 Conector recto"/>
            <p:cNvCxnSpPr>
              <a:stCxn id="466" idx="0"/>
              <a:endCxn id="416" idx="4"/>
            </p:cNvCxnSpPr>
            <p:nvPr/>
          </p:nvCxnSpPr>
          <p:spPr>
            <a:xfrm rot="16200000" flipV="1">
              <a:off x="2309267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0" name="449 Conector recto"/>
            <p:cNvCxnSpPr>
              <a:stCxn id="466" idx="2"/>
              <a:endCxn id="448" idx="6"/>
            </p:cNvCxnSpPr>
            <p:nvPr/>
          </p:nvCxnSpPr>
          <p:spPr>
            <a:xfrm rot="10800000">
              <a:off x="2071118" y="5575716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1" name="450 Conector recto"/>
            <p:cNvCxnSpPr>
              <a:stCxn id="448" idx="0"/>
              <a:endCxn id="415" idx="4"/>
            </p:cNvCxnSpPr>
            <p:nvPr/>
          </p:nvCxnSpPr>
          <p:spPr>
            <a:xfrm rot="16200000" flipV="1">
              <a:off x="1883682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2" name="451 Conector recto"/>
            <p:cNvCxnSpPr>
              <a:stCxn id="465" idx="0"/>
              <a:endCxn id="420" idx="4"/>
            </p:cNvCxnSpPr>
            <p:nvPr/>
          </p:nvCxnSpPr>
          <p:spPr>
            <a:xfrm rot="16200000" flipV="1">
              <a:off x="2734852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3" name="452 Conector recto"/>
            <p:cNvCxnSpPr>
              <a:stCxn id="465" idx="2"/>
              <a:endCxn id="466" idx="6"/>
            </p:cNvCxnSpPr>
            <p:nvPr/>
          </p:nvCxnSpPr>
          <p:spPr>
            <a:xfrm rot="10800000">
              <a:off x="2496703" y="5575716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54" name="453 Elipse"/>
            <p:cNvSpPr/>
            <p:nvPr/>
          </p:nvSpPr>
          <p:spPr>
            <a:xfrm>
              <a:off x="1964719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5" name="454 Elipse"/>
            <p:cNvSpPr/>
            <p:nvPr/>
          </p:nvSpPr>
          <p:spPr>
            <a:xfrm>
              <a:off x="2390306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56" name="455 Conector recto"/>
            <p:cNvCxnSpPr>
              <a:stCxn id="455" idx="0"/>
              <a:endCxn id="466" idx="4"/>
            </p:cNvCxnSpPr>
            <p:nvPr/>
          </p:nvCxnSpPr>
          <p:spPr>
            <a:xfrm rot="5400000" flipH="1" flipV="1">
              <a:off x="2310684" y="576166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7" name="456 Conector recto"/>
            <p:cNvCxnSpPr>
              <a:stCxn id="455" idx="2"/>
              <a:endCxn id="454" idx="6"/>
            </p:cNvCxnSpPr>
            <p:nvPr/>
          </p:nvCxnSpPr>
          <p:spPr>
            <a:xfrm rot="10800000">
              <a:off x="2071118" y="594761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8" name="457 Conector recto"/>
            <p:cNvCxnSpPr>
              <a:stCxn id="454" idx="0"/>
              <a:endCxn id="448" idx="4"/>
            </p:cNvCxnSpPr>
            <p:nvPr/>
          </p:nvCxnSpPr>
          <p:spPr>
            <a:xfrm rot="5400000" flipH="1" flipV="1">
              <a:off x="1885097" y="576166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9" name="458 Conector recto"/>
            <p:cNvCxnSpPr>
              <a:stCxn id="515" idx="0"/>
              <a:endCxn id="465" idx="4"/>
            </p:cNvCxnSpPr>
            <p:nvPr/>
          </p:nvCxnSpPr>
          <p:spPr>
            <a:xfrm rot="5400000" flipH="1" flipV="1">
              <a:off x="2736271" y="5761662"/>
              <a:ext cx="265642" cy="118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0" name="459 Conector recto"/>
            <p:cNvCxnSpPr>
              <a:stCxn id="515" idx="2"/>
              <a:endCxn id="455" idx="6"/>
            </p:cNvCxnSpPr>
            <p:nvPr/>
          </p:nvCxnSpPr>
          <p:spPr>
            <a:xfrm rot="10800000">
              <a:off x="2496703" y="594761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1" name="460 Conector recto"/>
            <p:cNvCxnSpPr>
              <a:stCxn id="467" idx="0"/>
              <a:endCxn id="514" idx="4"/>
            </p:cNvCxnSpPr>
            <p:nvPr/>
          </p:nvCxnSpPr>
          <p:spPr>
            <a:xfrm rot="16200000" flipV="1">
              <a:off x="3160439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2" name="461 Conector recto"/>
            <p:cNvCxnSpPr>
              <a:stCxn id="467" idx="2"/>
              <a:endCxn id="465" idx="6"/>
            </p:cNvCxnSpPr>
            <p:nvPr/>
          </p:nvCxnSpPr>
          <p:spPr>
            <a:xfrm rot="10800000">
              <a:off x="2922288" y="5575716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3" name="462 Conector recto"/>
            <p:cNvCxnSpPr>
              <a:stCxn id="516" idx="0"/>
              <a:endCxn id="467" idx="4"/>
            </p:cNvCxnSpPr>
            <p:nvPr/>
          </p:nvCxnSpPr>
          <p:spPr>
            <a:xfrm rot="5400000" flipH="1" flipV="1">
              <a:off x="3161854" y="576166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4" name="463 Conector recto"/>
            <p:cNvCxnSpPr>
              <a:stCxn id="516" idx="2"/>
              <a:endCxn id="515" idx="6"/>
            </p:cNvCxnSpPr>
            <p:nvPr/>
          </p:nvCxnSpPr>
          <p:spPr>
            <a:xfrm rot="10800000">
              <a:off x="2922288" y="594761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65" name="464 Elipse"/>
            <p:cNvSpPr/>
            <p:nvPr/>
          </p:nvSpPr>
          <p:spPr>
            <a:xfrm>
              <a:off x="2815893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6" name="465 Elipse"/>
            <p:cNvSpPr/>
            <p:nvPr/>
          </p:nvSpPr>
          <p:spPr>
            <a:xfrm>
              <a:off x="2390306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67" name="466 Elipse"/>
            <p:cNvSpPr/>
            <p:nvPr/>
          </p:nvSpPr>
          <p:spPr>
            <a:xfrm>
              <a:off x="3241478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68" name="467 Conector recto"/>
            <p:cNvCxnSpPr>
              <a:stCxn id="478" idx="0"/>
              <a:endCxn id="438" idx="4"/>
            </p:cNvCxnSpPr>
            <p:nvPr/>
          </p:nvCxnSpPr>
          <p:spPr>
            <a:xfrm rot="16200000" flipV="1">
              <a:off x="3588241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9" name="468 Conector recto"/>
            <p:cNvCxnSpPr>
              <a:stCxn id="478" idx="2"/>
              <a:endCxn id="467" idx="6"/>
            </p:cNvCxnSpPr>
            <p:nvPr/>
          </p:nvCxnSpPr>
          <p:spPr>
            <a:xfrm rot="10800000">
              <a:off x="3347877" y="5575716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70" name="469 Elipse"/>
            <p:cNvSpPr/>
            <p:nvPr/>
          </p:nvSpPr>
          <p:spPr>
            <a:xfrm>
              <a:off x="3669279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71" name="470 Conector recto"/>
            <p:cNvCxnSpPr>
              <a:stCxn id="470" idx="0"/>
              <a:endCxn id="478" idx="4"/>
            </p:cNvCxnSpPr>
            <p:nvPr/>
          </p:nvCxnSpPr>
          <p:spPr>
            <a:xfrm rot="5400000" flipH="1" flipV="1">
              <a:off x="3589658" y="576166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72" name="471 Conector recto"/>
            <p:cNvCxnSpPr>
              <a:stCxn id="470" idx="2"/>
              <a:endCxn id="516" idx="6"/>
            </p:cNvCxnSpPr>
            <p:nvPr/>
          </p:nvCxnSpPr>
          <p:spPr>
            <a:xfrm rot="10800000">
              <a:off x="3347877" y="5947613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73" name="472 Conector recto"/>
            <p:cNvCxnSpPr>
              <a:stCxn id="479" idx="0"/>
              <a:endCxn id="638" idx="4"/>
            </p:cNvCxnSpPr>
            <p:nvPr/>
          </p:nvCxnSpPr>
          <p:spPr>
            <a:xfrm rot="16200000" flipV="1">
              <a:off x="4013826" y="5388351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74" name="473 Conector recto"/>
            <p:cNvCxnSpPr>
              <a:stCxn id="479" idx="2"/>
              <a:endCxn id="478" idx="6"/>
            </p:cNvCxnSpPr>
            <p:nvPr/>
          </p:nvCxnSpPr>
          <p:spPr>
            <a:xfrm rot="10800000">
              <a:off x="3775678" y="5575716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75" name="474 Elipse"/>
            <p:cNvSpPr/>
            <p:nvPr/>
          </p:nvSpPr>
          <p:spPr>
            <a:xfrm>
              <a:off x="4094866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76" name="475 Conector recto"/>
            <p:cNvCxnSpPr>
              <a:stCxn id="475" idx="0"/>
              <a:endCxn id="479" idx="4"/>
            </p:cNvCxnSpPr>
            <p:nvPr/>
          </p:nvCxnSpPr>
          <p:spPr>
            <a:xfrm rot="5400000" flipH="1" flipV="1">
              <a:off x="4015243" y="5761662"/>
              <a:ext cx="265642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77" name="476 Conector recto"/>
            <p:cNvCxnSpPr>
              <a:stCxn id="475" idx="2"/>
              <a:endCxn id="470" idx="6"/>
            </p:cNvCxnSpPr>
            <p:nvPr/>
          </p:nvCxnSpPr>
          <p:spPr>
            <a:xfrm rot="10800000">
              <a:off x="3775678" y="594761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78" name="477 Elipse"/>
            <p:cNvSpPr/>
            <p:nvPr/>
          </p:nvSpPr>
          <p:spPr>
            <a:xfrm>
              <a:off x="3669279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9" name="478 Elipse"/>
            <p:cNvSpPr/>
            <p:nvPr/>
          </p:nvSpPr>
          <p:spPr>
            <a:xfrm>
              <a:off x="4094866" y="552258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80" name="479 Conector recto"/>
            <p:cNvCxnSpPr>
              <a:stCxn id="487" idx="0"/>
              <a:endCxn id="652" idx="4"/>
            </p:cNvCxnSpPr>
            <p:nvPr/>
          </p:nvCxnSpPr>
          <p:spPr>
            <a:xfrm rot="5400000" flipH="1" flipV="1">
              <a:off x="4439598" y="4269322"/>
              <a:ext cx="273401" cy="246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1" name="480 Conector recto"/>
            <p:cNvCxnSpPr>
              <a:stCxn id="487" idx="2"/>
              <a:endCxn id="520" idx="6"/>
            </p:cNvCxnSpPr>
            <p:nvPr/>
          </p:nvCxnSpPr>
          <p:spPr>
            <a:xfrm rot="10800000">
              <a:off x="4201092" y="4457392"/>
              <a:ext cx="320778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2" name="481 Conector recto"/>
            <p:cNvCxnSpPr>
              <a:stCxn id="486" idx="0"/>
              <a:endCxn id="487" idx="4"/>
            </p:cNvCxnSpPr>
            <p:nvPr/>
          </p:nvCxnSpPr>
          <p:spPr>
            <a:xfrm rot="5400000" flipH="1" flipV="1">
              <a:off x="4442245" y="4646334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3" name="482 Conector recto"/>
            <p:cNvCxnSpPr>
              <a:stCxn id="486" idx="2"/>
              <a:endCxn id="447" idx="6"/>
            </p:cNvCxnSpPr>
            <p:nvPr/>
          </p:nvCxnSpPr>
          <p:spPr>
            <a:xfrm rot="10800000">
              <a:off x="4201056" y="4829291"/>
              <a:ext cx="320811" cy="299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4" name="483 Conector recto"/>
            <p:cNvCxnSpPr>
              <a:stCxn id="639" idx="0"/>
              <a:endCxn id="486" idx="4"/>
            </p:cNvCxnSpPr>
            <p:nvPr/>
          </p:nvCxnSpPr>
          <p:spPr>
            <a:xfrm rot="5400000" flipH="1" flipV="1">
              <a:off x="4442247" y="5018235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5" name="484 Conector recto"/>
            <p:cNvCxnSpPr>
              <a:stCxn id="639" idx="2"/>
              <a:endCxn id="638" idx="6"/>
            </p:cNvCxnSpPr>
            <p:nvPr/>
          </p:nvCxnSpPr>
          <p:spPr>
            <a:xfrm rot="10800000">
              <a:off x="4201056" y="5201192"/>
              <a:ext cx="320811" cy="299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86" name="485 Elipse"/>
            <p:cNvSpPr/>
            <p:nvPr/>
          </p:nvSpPr>
          <p:spPr>
            <a:xfrm>
              <a:off x="4521865" y="47791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7" name="486 Elipse"/>
            <p:cNvSpPr/>
            <p:nvPr/>
          </p:nvSpPr>
          <p:spPr>
            <a:xfrm>
              <a:off x="4521865" y="44072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88" name="487 Conector recto"/>
            <p:cNvCxnSpPr>
              <a:stCxn id="493" idx="0"/>
              <a:endCxn id="639" idx="4"/>
            </p:cNvCxnSpPr>
            <p:nvPr/>
          </p:nvCxnSpPr>
          <p:spPr>
            <a:xfrm rot="16200000" flipV="1">
              <a:off x="4441034" y="5391342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89" name="488 Conector recto"/>
            <p:cNvCxnSpPr>
              <a:stCxn id="493" idx="2"/>
              <a:endCxn id="479" idx="6"/>
            </p:cNvCxnSpPr>
            <p:nvPr/>
          </p:nvCxnSpPr>
          <p:spPr>
            <a:xfrm rot="10800000">
              <a:off x="4201265" y="5575716"/>
              <a:ext cx="320811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90" name="489 Elipse"/>
            <p:cNvSpPr/>
            <p:nvPr/>
          </p:nvSpPr>
          <p:spPr>
            <a:xfrm>
              <a:off x="4522076" y="589747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91" name="490 Conector recto"/>
            <p:cNvCxnSpPr>
              <a:stCxn id="490" idx="0"/>
              <a:endCxn id="493" idx="4"/>
            </p:cNvCxnSpPr>
            <p:nvPr/>
          </p:nvCxnSpPr>
          <p:spPr>
            <a:xfrm rot="5400000" flipH="1" flipV="1">
              <a:off x="4442451" y="576465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92" name="491 Conector recto"/>
            <p:cNvCxnSpPr>
              <a:stCxn id="490" idx="2"/>
              <a:endCxn id="475" idx="6"/>
            </p:cNvCxnSpPr>
            <p:nvPr/>
          </p:nvCxnSpPr>
          <p:spPr>
            <a:xfrm rot="10800000">
              <a:off x="4201265" y="5947613"/>
              <a:ext cx="320811" cy="299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93" name="492 Elipse"/>
            <p:cNvSpPr/>
            <p:nvPr/>
          </p:nvSpPr>
          <p:spPr>
            <a:xfrm>
              <a:off x="4522076" y="55255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4" name="493 Elipse"/>
            <p:cNvSpPr/>
            <p:nvPr/>
          </p:nvSpPr>
          <p:spPr>
            <a:xfrm>
              <a:off x="1964717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5" name="494 Elipse"/>
            <p:cNvSpPr/>
            <p:nvPr/>
          </p:nvSpPr>
          <p:spPr>
            <a:xfrm>
              <a:off x="2390302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96" name="495 Conector recto"/>
            <p:cNvCxnSpPr>
              <a:stCxn id="495" idx="0"/>
              <a:endCxn id="455" idx="4"/>
            </p:cNvCxnSpPr>
            <p:nvPr/>
          </p:nvCxnSpPr>
          <p:spPr>
            <a:xfrm rot="5400000" flipH="1" flipV="1">
              <a:off x="2308320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97" name="496 Conector recto"/>
            <p:cNvCxnSpPr>
              <a:stCxn id="495" idx="2"/>
              <a:endCxn id="494" idx="6"/>
            </p:cNvCxnSpPr>
            <p:nvPr/>
          </p:nvCxnSpPr>
          <p:spPr>
            <a:xfrm rot="10800000">
              <a:off x="2071114" y="632423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98" name="497 Conector recto"/>
            <p:cNvCxnSpPr>
              <a:stCxn id="494" idx="0"/>
              <a:endCxn id="454" idx="4"/>
            </p:cNvCxnSpPr>
            <p:nvPr/>
          </p:nvCxnSpPr>
          <p:spPr>
            <a:xfrm rot="5400000" flipH="1" flipV="1">
              <a:off x="1882735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499" name="498 Elipse"/>
            <p:cNvSpPr/>
            <p:nvPr/>
          </p:nvSpPr>
          <p:spPr>
            <a:xfrm>
              <a:off x="2815891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00" name="499 Conector recto"/>
            <p:cNvCxnSpPr>
              <a:stCxn id="499" idx="0"/>
              <a:endCxn id="515" idx="4"/>
            </p:cNvCxnSpPr>
            <p:nvPr/>
          </p:nvCxnSpPr>
          <p:spPr>
            <a:xfrm rot="5400000" flipH="1" flipV="1">
              <a:off x="2733907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1" name="500 Conector recto"/>
            <p:cNvCxnSpPr>
              <a:stCxn id="499" idx="2"/>
              <a:endCxn id="495" idx="6"/>
            </p:cNvCxnSpPr>
            <p:nvPr/>
          </p:nvCxnSpPr>
          <p:spPr>
            <a:xfrm rot="10800000">
              <a:off x="2496701" y="6324233"/>
              <a:ext cx="319188" cy="1180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02" name="501 Elipse"/>
            <p:cNvSpPr/>
            <p:nvPr/>
          </p:nvSpPr>
          <p:spPr>
            <a:xfrm>
              <a:off x="3241476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03" name="502 Conector recto"/>
            <p:cNvCxnSpPr>
              <a:stCxn id="502" idx="0"/>
              <a:endCxn id="516" idx="4"/>
            </p:cNvCxnSpPr>
            <p:nvPr/>
          </p:nvCxnSpPr>
          <p:spPr>
            <a:xfrm rot="5400000" flipH="1" flipV="1">
              <a:off x="3159492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4" name="503 Conector recto"/>
            <p:cNvCxnSpPr>
              <a:stCxn id="502" idx="2"/>
              <a:endCxn id="499" idx="6"/>
            </p:cNvCxnSpPr>
            <p:nvPr/>
          </p:nvCxnSpPr>
          <p:spPr>
            <a:xfrm rot="10800000">
              <a:off x="2922286" y="632423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05" name="504 Elipse"/>
            <p:cNvSpPr/>
            <p:nvPr/>
          </p:nvSpPr>
          <p:spPr>
            <a:xfrm>
              <a:off x="3669276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06" name="505 Conector recto"/>
            <p:cNvCxnSpPr>
              <a:stCxn id="505" idx="0"/>
              <a:endCxn id="470" idx="4"/>
            </p:cNvCxnSpPr>
            <p:nvPr/>
          </p:nvCxnSpPr>
          <p:spPr>
            <a:xfrm rot="5400000" flipH="1" flipV="1">
              <a:off x="3587294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7" name="506 Conector recto"/>
            <p:cNvCxnSpPr>
              <a:stCxn id="505" idx="2"/>
              <a:endCxn id="502" idx="6"/>
            </p:cNvCxnSpPr>
            <p:nvPr/>
          </p:nvCxnSpPr>
          <p:spPr>
            <a:xfrm rot="10800000">
              <a:off x="3347873" y="6324233"/>
              <a:ext cx="321406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08" name="507 Elipse"/>
            <p:cNvSpPr/>
            <p:nvPr/>
          </p:nvSpPr>
          <p:spPr>
            <a:xfrm>
              <a:off x="4094863" y="627110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09" name="508 Conector recto"/>
            <p:cNvCxnSpPr>
              <a:stCxn id="508" idx="0"/>
              <a:endCxn id="475" idx="4"/>
            </p:cNvCxnSpPr>
            <p:nvPr/>
          </p:nvCxnSpPr>
          <p:spPr>
            <a:xfrm rot="5400000" flipH="1" flipV="1">
              <a:off x="4012881" y="6135923"/>
              <a:ext cx="270363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10" name="509 Conector recto"/>
            <p:cNvCxnSpPr>
              <a:stCxn id="508" idx="2"/>
              <a:endCxn id="505" idx="6"/>
            </p:cNvCxnSpPr>
            <p:nvPr/>
          </p:nvCxnSpPr>
          <p:spPr>
            <a:xfrm rot="10800000">
              <a:off x="3775673" y="6324233"/>
              <a:ext cx="319188" cy="142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11" name="510 Elipse"/>
            <p:cNvSpPr/>
            <p:nvPr/>
          </p:nvSpPr>
          <p:spPr>
            <a:xfrm>
              <a:off x="4522074" y="627409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12" name="511 Conector recto"/>
            <p:cNvCxnSpPr>
              <a:stCxn id="511" idx="0"/>
              <a:endCxn id="490" idx="4"/>
            </p:cNvCxnSpPr>
            <p:nvPr/>
          </p:nvCxnSpPr>
          <p:spPr>
            <a:xfrm rot="16200000" flipV="1">
              <a:off x="4440092" y="6138914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13" name="512 Conector recto"/>
            <p:cNvCxnSpPr>
              <a:stCxn id="511" idx="2"/>
              <a:endCxn id="508" idx="6"/>
            </p:cNvCxnSpPr>
            <p:nvPr/>
          </p:nvCxnSpPr>
          <p:spPr>
            <a:xfrm rot="10800000">
              <a:off x="4201262" y="6324233"/>
              <a:ext cx="320814" cy="299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14" name="513 Elipse"/>
            <p:cNvSpPr/>
            <p:nvPr/>
          </p:nvSpPr>
          <p:spPr>
            <a:xfrm>
              <a:off x="3241272" y="514806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5" name="514 Elipse"/>
            <p:cNvSpPr/>
            <p:nvPr/>
          </p:nvSpPr>
          <p:spPr>
            <a:xfrm>
              <a:off x="2815893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6" name="515 Elipse"/>
            <p:cNvSpPr/>
            <p:nvPr/>
          </p:nvSpPr>
          <p:spPr>
            <a:xfrm>
              <a:off x="3241480" y="589448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7" name="516 Elipse"/>
            <p:cNvSpPr/>
            <p:nvPr/>
          </p:nvSpPr>
          <p:spPr>
            <a:xfrm>
              <a:off x="3241270" y="477616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8" name="517 Elipse"/>
            <p:cNvSpPr/>
            <p:nvPr/>
          </p:nvSpPr>
          <p:spPr>
            <a:xfrm>
              <a:off x="3669070" y="477616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19" name="518 Elipse"/>
            <p:cNvSpPr/>
            <p:nvPr/>
          </p:nvSpPr>
          <p:spPr>
            <a:xfrm>
              <a:off x="3669070" y="44042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20" name="519 Elipse"/>
            <p:cNvSpPr/>
            <p:nvPr/>
          </p:nvSpPr>
          <p:spPr>
            <a:xfrm>
              <a:off x="4094690" y="440426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21" name="520 Conector recto"/>
            <p:cNvCxnSpPr>
              <a:stCxn id="541" idx="0"/>
            </p:cNvCxnSpPr>
            <p:nvPr/>
          </p:nvCxnSpPr>
          <p:spPr>
            <a:xfrm rot="5400000" flipH="1" flipV="1">
              <a:off x="4870476" y="4274435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2" name="521 Conector recto"/>
            <p:cNvCxnSpPr>
              <a:stCxn id="541" idx="2"/>
              <a:endCxn id="487" idx="6"/>
            </p:cNvCxnSpPr>
            <p:nvPr/>
          </p:nvCxnSpPr>
          <p:spPr>
            <a:xfrm rot="10800000">
              <a:off x="4628260" y="4460384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3" name="522 Conector recto"/>
            <p:cNvCxnSpPr>
              <a:stCxn id="542" idx="0"/>
            </p:cNvCxnSpPr>
            <p:nvPr/>
          </p:nvCxnSpPr>
          <p:spPr>
            <a:xfrm rot="5400000" flipH="1" flipV="1">
              <a:off x="5296061" y="4274435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4" name="523 Conector recto"/>
            <p:cNvCxnSpPr>
              <a:stCxn id="542" idx="2"/>
              <a:endCxn id="541" idx="6"/>
            </p:cNvCxnSpPr>
            <p:nvPr/>
          </p:nvCxnSpPr>
          <p:spPr>
            <a:xfrm rot="10800000">
              <a:off x="5056497" y="4460384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5" name="524 Conector recto"/>
            <p:cNvCxnSpPr>
              <a:stCxn id="540" idx="0"/>
              <a:endCxn id="541" idx="4"/>
            </p:cNvCxnSpPr>
            <p:nvPr/>
          </p:nvCxnSpPr>
          <p:spPr>
            <a:xfrm rot="5400000" flipH="1" flipV="1">
              <a:off x="4870476" y="4646334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6" name="525 Conector recto"/>
            <p:cNvCxnSpPr>
              <a:stCxn id="540" idx="2"/>
              <a:endCxn id="486" idx="6"/>
            </p:cNvCxnSpPr>
            <p:nvPr/>
          </p:nvCxnSpPr>
          <p:spPr>
            <a:xfrm rot="10800000">
              <a:off x="4628260" y="4832285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7" name="526 Conector recto"/>
            <p:cNvCxnSpPr>
              <a:stCxn id="539" idx="0"/>
              <a:endCxn id="542" idx="4"/>
            </p:cNvCxnSpPr>
            <p:nvPr/>
          </p:nvCxnSpPr>
          <p:spPr>
            <a:xfrm rot="5400000" flipH="1" flipV="1">
              <a:off x="5296061" y="4646334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8" name="527 Conector recto"/>
            <p:cNvCxnSpPr>
              <a:stCxn id="539" idx="2"/>
              <a:endCxn id="540" idx="6"/>
            </p:cNvCxnSpPr>
            <p:nvPr/>
          </p:nvCxnSpPr>
          <p:spPr>
            <a:xfrm rot="10800000">
              <a:off x="5056497" y="4832285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29" name="528 Conector recto"/>
            <p:cNvCxnSpPr>
              <a:stCxn id="640" idx="0"/>
              <a:endCxn id="540" idx="4"/>
            </p:cNvCxnSpPr>
            <p:nvPr/>
          </p:nvCxnSpPr>
          <p:spPr>
            <a:xfrm rot="5400000" flipH="1" flipV="1">
              <a:off x="4870476" y="5018235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0" name="529 Conector recto"/>
            <p:cNvCxnSpPr>
              <a:stCxn id="640" idx="2"/>
              <a:endCxn id="639" idx="6"/>
            </p:cNvCxnSpPr>
            <p:nvPr/>
          </p:nvCxnSpPr>
          <p:spPr>
            <a:xfrm rot="10800000">
              <a:off x="4628260" y="5204183"/>
              <a:ext cx="32183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1" name="530 Conector recto"/>
            <p:cNvCxnSpPr>
              <a:stCxn id="641" idx="0"/>
              <a:endCxn id="539" idx="4"/>
            </p:cNvCxnSpPr>
            <p:nvPr/>
          </p:nvCxnSpPr>
          <p:spPr>
            <a:xfrm rot="5400000" flipH="1" flipV="1">
              <a:off x="5296061" y="5018235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2" name="531 Conector recto"/>
            <p:cNvCxnSpPr>
              <a:stCxn id="641" idx="2"/>
              <a:endCxn id="640" idx="6"/>
            </p:cNvCxnSpPr>
            <p:nvPr/>
          </p:nvCxnSpPr>
          <p:spPr>
            <a:xfrm rot="10800000">
              <a:off x="5056497" y="5204183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3" name="532 Conector recto"/>
            <p:cNvCxnSpPr>
              <a:stCxn id="644" idx="0"/>
            </p:cNvCxnSpPr>
            <p:nvPr/>
          </p:nvCxnSpPr>
          <p:spPr>
            <a:xfrm rot="5400000" flipH="1" flipV="1">
              <a:off x="5721648" y="4274435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4" name="533 Conector recto"/>
            <p:cNvCxnSpPr>
              <a:stCxn id="644" idx="2"/>
              <a:endCxn id="542" idx="6"/>
            </p:cNvCxnSpPr>
            <p:nvPr/>
          </p:nvCxnSpPr>
          <p:spPr>
            <a:xfrm rot="10800000">
              <a:off x="5482080" y="4460384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5" name="534 Conector recto"/>
            <p:cNvCxnSpPr>
              <a:stCxn id="643" idx="0"/>
              <a:endCxn id="644" idx="4"/>
            </p:cNvCxnSpPr>
            <p:nvPr/>
          </p:nvCxnSpPr>
          <p:spPr>
            <a:xfrm rot="16200000" flipV="1">
              <a:off x="5721648" y="4646332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6" name="535 Conector recto"/>
            <p:cNvCxnSpPr>
              <a:stCxn id="643" idx="2"/>
              <a:endCxn id="539" idx="6"/>
            </p:cNvCxnSpPr>
            <p:nvPr/>
          </p:nvCxnSpPr>
          <p:spPr>
            <a:xfrm rot="10800000">
              <a:off x="5482080" y="4832285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7" name="536 Conector recto"/>
            <p:cNvCxnSpPr>
              <a:stCxn id="642" idx="0"/>
              <a:endCxn id="643" idx="4"/>
            </p:cNvCxnSpPr>
            <p:nvPr/>
          </p:nvCxnSpPr>
          <p:spPr>
            <a:xfrm rot="16200000" flipV="1">
              <a:off x="5721650" y="5018231"/>
              <a:ext cx="265642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38" name="537 Conector recto"/>
            <p:cNvCxnSpPr>
              <a:stCxn id="642" idx="2"/>
              <a:endCxn id="641" idx="6"/>
            </p:cNvCxnSpPr>
            <p:nvPr/>
          </p:nvCxnSpPr>
          <p:spPr>
            <a:xfrm rot="10800000">
              <a:off x="5482080" y="5204183"/>
              <a:ext cx="319195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39" name="538 Elipse"/>
            <p:cNvSpPr/>
            <p:nvPr/>
          </p:nvSpPr>
          <p:spPr>
            <a:xfrm>
              <a:off x="5375685" y="47791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0" name="539 Elipse"/>
            <p:cNvSpPr/>
            <p:nvPr/>
          </p:nvSpPr>
          <p:spPr>
            <a:xfrm>
              <a:off x="4950098" y="47791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1" name="540 Elipse"/>
            <p:cNvSpPr/>
            <p:nvPr/>
          </p:nvSpPr>
          <p:spPr>
            <a:xfrm>
              <a:off x="4950098" y="44072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42" name="541 Elipse"/>
            <p:cNvSpPr/>
            <p:nvPr/>
          </p:nvSpPr>
          <p:spPr>
            <a:xfrm>
              <a:off x="5375685" y="44072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43" name="542 Conector recto"/>
            <p:cNvCxnSpPr>
              <a:stCxn id="645" idx="0"/>
            </p:cNvCxnSpPr>
            <p:nvPr/>
          </p:nvCxnSpPr>
          <p:spPr>
            <a:xfrm rot="16200000" flipV="1">
              <a:off x="6149450" y="4274435"/>
              <a:ext cx="265644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4" name="543 Conector recto"/>
            <p:cNvCxnSpPr>
              <a:stCxn id="645" idx="2"/>
              <a:endCxn id="644" idx="6"/>
            </p:cNvCxnSpPr>
            <p:nvPr/>
          </p:nvCxnSpPr>
          <p:spPr>
            <a:xfrm rot="10800000">
              <a:off x="5907667" y="4460384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5" name="544 Conector recto"/>
            <p:cNvCxnSpPr>
              <a:stCxn id="646" idx="0"/>
              <a:endCxn id="645" idx="4"/>
            </p:cNvCxnSpPr>
            <p:nvPr/>
          </p:nvCxnSpPr>
          <p:spPr>
            <a:xfrm rot="5400000" flipH="1" flipV="1">
              <a:off x="6149450" y="4646334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6" name="545 Conector recto"/>
            <p:cNvCxnSpPr>
              <a:stCxn id="646" idx="2"/>
              <a:endCxn id="643" idx="6"/>
            </p:cNvCxnSpPr>
            <p:nvPr/>
          </p:nvCxnSpPr>
          <p:spPr>
            <a:xfrm rot="10800000">
              <a:off x="5907669" y="4832285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7" name="546 Conector recto"/>
            <p:cNvCxnSpPr>
              <a:stCxn id="647" idx="0"/>
              <a:endCxn id="646" idx="4"/>
            </p:cNvCxnSpPr>
            <p:nvPr/>
          </p:nvCxnSpPr>
          <p:spPr>
            <a:xfrm rot="5400000" flipH="1" flipV="1">
              <a:off x="6149450" y="5018233"/>
              <a:ext cx="265642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8" name="547 Conector recto"/>
            <p:cNvCxnSpPr>
              <a:stCxn id="647" idx="2"/>
              <a:endCxn id="642" idx="6"/>
            </p:cNvCxnSpPr>
            <p:nvPr/>
          </p:nvCxnSpPr>
          <p:spPr>
            <a:xfrm rot="10800000">
              <a:off x="5907676" y="5204183"/>
              <a:ext cx="32139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49" name="548 Conector recto"/>
            <p:cNvCxnSpPr>
              <a:stCxn id="599" idx="0"/>
            </p:cNvCxnSpPr>
            <p:nvPr/>
          </p:nvCxnSpPr>
          <p:spPr>
            <a:xfrm rot="16200000" flipV="1">
              <a:off x="6575051" y="4274418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0" name="549 Conector recto"/>
            <p:cNvCxnSpPr>
              <a:stCxn id="599" idx="2"/>
              <a:endCxn id="645" idx="6"/>
            </p:cNvCxnSpPr>
            <p:nvPr/>
          </p:nvCxnSpPr>
          <p:spPr>
            <a:xfrm rot="10800000">
              <a:off x="6335469" y="4460384"/>
              <a:ext cx="31921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1" name="550 Conector recto"/>
            <p:cNvCxnSpPr>
              <a:stCxn id="556" idx="0"/>
              <a:endCxn id="599" idx="4"/>
            </p:cNvCxnSpPr>
            <p:nvPr/>
          </p:nvCxnSpPr>
          <p:spPr>
            <a:xfrm rot="5400000" flipH="1" flipV="1">
              <a:off x="6575051" y="4646316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2" name="551 Conector recto"/>
            <p:cNvCxnSpPr>
              <a:stCxn id="556" idx="2"/>
              <a:endCxn id="646" idx="6"/>
            </p:cNvCxnSpPr>
            <p:nvPr/>
          </p:nvCxnSpPr>
          <p:spPr>
            <a:xfrm rot="10800000">
              <a:off x="6335469" y="4832285"/>
              <a:ext cx="31918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53" name="552 Elipse"/>
            <p:cNvSpPr/>
            <p:nvPr/>
          </p:nvSpPr>
          <p:spPr>
            <a:xfrm>
              <a:off x="6654657" y="515105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4" name="553 Conector recto"/>
            <p:cNvCxnSpPr>
              <a:stCxn id="553" idx="0"/>
              <a:endCxn id="556" idx="4"/>
            </p:cNvCxnSpPr>
            <p:nvPr/>
          </p:nvCxnSpPr>
          <p:spPr>
            <a:xfrm rot="5400000" flipH="1" flipV="1">
              <a:off x="6575033" y="5018235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5" name="554 Conector recto"/>
            <p:cNvCxnSpPr>
              <a:stCxn id="553" idx="2"/>
              <a:endCxn id="647" idx="6"/>
            </p:cNvCxnSpPr>
            <p:nvPr/>
          </p:nvCxnSpPr>
          <p:spPr>
            <a:xfrm rot="10800000">
              <a:off x="6335469" y="5204183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56" name="555 Elipse"/>
            <p:cNvSpPr/>
            <p:nvPr/>
          </p:nvSpPr>
          <p:spPr>
            <a:xfrm>
              <a:off x="6654657" y="47791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57" name="556 Conector recto"/>
            <p:cNvCxnSpPr>
              <a:stCxn id="571" idx="0"/>
              <a:endCxn id="640" idx="4"/>
            </p:cNvCxnSpPr>
            <p:nvPr/>
          </p:nvCxnSpPr>
          <p:spPr>
            <a:xfrm rot="16200000" flipV="1">
              <a:off x="4869267" y="5391342"/>
              <a:ext cx="268270" cy="20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8" name="557 Conector recto"/>
            <p:cNvCxnSpPr>
              <a:stCxn id="571" idx="2"/>
              <a:endCxn id="493" idx="6"/>
            </p:cNvCxnSpPr>
            <p:nvPr/>
          </p:nvCxnSpPr>
          <p:spPr>
            <a:xfrm rot="10800000">
              <a:off x="4628471" y="5578708"/>
              <a:ext cx="32183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59" name="558 Conector recto"/>
            <p:cNvCxnSpPr>
              <a:stCxn id="570" idx="0"/>
              <a:endCxn id="641" idx="4"/>
            </p:cNvCxnSpPr>
            <p:nvPr/>
          </p:nvCxnSpPr>
          <p:spPr>
            <a:xfrm rot="16200000" flipV="1">
              <a:off x="5294850" y="5391342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0" name="559 Conector recto"/>
            <p:cNvCxnSpPr>
              <a:stCxn id="570" idx="2"/>
              <a:endCxn id="571" idx="6"/>
            </p:cNvCxnSpPr>
            <p:nvPr/>
          </p:nvCxnSpPr>
          <p:spPr>
            <a:xfrm rot="10800000">
              <a:off x="5056701" y="5578708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61" name="560 Elipse"/>
            <p:cNvSpPr/>
            <p:nvPr/>
          </p:nvSpPr>
          <p:spPr>
            <a:xfrm>
              <a:off x="4950302" y="589747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62" name="561 Conector recto"/>
            <p:cNvCxnSpPr>
              <a:stCxn id="561" idx="0"/>
              <a:endCxn id="571" idx="4"/>
            </p:cNvCxnSpPr>
            <p:nvPr/>
          </p:nvCxnSpPr>
          <p:spPr>
            <a:xfrm rot="5400000" flipH="1" flipV="1">
              <a:off x="4870682" y="576465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3" name="562 Conector recto"/>
            <p:cNvCxnSpPr>
              <a:stCxn id="561" idx="2"/>
              <a:endCxn id="490" idx="6"/>
            </p:cNvCxnSpPr>
            <p:nvPr/>
          </p:nvCxnSpPr>
          <p:spPr>
            <a:xfrm rot="10800000">
              <a:off x="4628471" y="5950607"/>
              <a:ext cx="32183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4" name="563 Conector recto"/>
            <p:cNvCxnSpPr>
              <a:stCxn id="597" idx="0"/>
              <a:endCxn id="570" idx="4"/>
            </p:cNvCxnSpPr>
            <p:nvPr/>
          </p:nvCxnSpPr>
          <p:spPr>
            <a:xfrm rot="16200000" flipV="1">
              <a:off x="5296271" y="5764656"/>
              <a:ext cx="265644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5" name="564 Conector recto"/>
            <p:cNvCxnSpPr>
              <a:stCxn id="597" idx="2"/>
              <a:endCxn id="561" idx="6"/>
            </p:cNvCxnSpPr>
            <p:nvPr/>
          </p:nvCxnSpPr>
          <p:spPr>
            <a:xfrm rot="10800000">
              <a:off x="5056701" y="5950607"/>
              <a:ext cx="319195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6" name="565 Conector recto"/>
            <p:cNvCxnSpPr>
              <a:stCxn id="572" idx="0"/>
              <a:endCxn id="642" idx="4"/>
            </p:cNvCxnSpPr>
            <p:nvPr/>
          </p:nvCxnSpPr>
          <p:spPr>
            <a:xfrm rot="16200000" flipV="1">
              <a:off x="5720439" y="5391345"/>
              <a:ext cx="268270" cy="20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7" name="566 Conector recto"/>
            <p:cNvCxnSpPr>
              <a:stCxn id="572" idx="2"/>
              <a:endCxn id="570" idx="6"/>
            </p:cNvCxnSpPr>
            <p:nvPr/>
          </p:nvCxnSpPr>
          <p:spPr>
            <a:xfrm rot="10800000">
              <a:off x="5482290" y="5578708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8" name="567 Conector recto"/>
            <p:cNvCxnSpPr>
              <a:stCxn id="598" idx="0"/>
              <a:endCxn id="572" idx="4"/>
            </p:cNvCxnSpPr>
            <p:nvPr/>
          </p:nvCxnSpPr>
          <p:spPr>
            <a:xfrm rot="16200000" flipV="1">
              <a:off x="5721854" y="5764656"/>
              <a:ext cx="265644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69" name="568 Conector recto"/>
            <p:cNvCxnSpPr>
              <a:stCxn id="598" idx="2"/>
              <a:endCxn id="597" idx="6"/>
            </p:cNvCxnSpPr>
            <p:nvPr/>
          </p:nvCxnSpPr>
          <p:spPr>
            <a:xfrm rot="10800000">
              <a:off x="5482293" y="5950607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70" name="569 Elipse"/>
            <p:cNvSpPr/>
            <p:nvPr/>
          </p:nvSpPr>
          <p:spPr>
            <a:xfrm>
              <a:off x="5375891" y="55255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1" name="570 Elipse"/>
            <p:cNvSpPr/>
            <p:nvPr/>
          </p:nvSpPr>
          <p:spPr>
            <a:xfrm>
              <a:off x="4950302" y="55255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72" name="571 Elipse"/>
            <p:cNvSpPr/>
            <p:nvPr/>
          </p:nvSpPr>
          <p:spPr>
            <a:xfrm>
              <a:off x="5801474" y="55255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73" name="572 Conector recto"/>
            <p:cNvCxnSpPr>
              <a:stCxn id="648" idx="0"/>
              <a:endCxn id="647" idx="4"/>
            </p:cNvCxnSpPr>
            <p:nvPr/>
          </p:nvCxnSpPr>
          <p:spPr>
            <a:xfrm rot="16200000" flipV="1">
              <a:off x="6148239" y="5391342"/>
              <a:ext cx="268270" cy="206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74" name="573 Conector recto"/>
            <p:cNvCxnSpPr>
              <a:stCxn id="648" idx="2"/>
              <a:endCxn id="572" idx="6"/>
            </p:cNvCxnSpPr>
            <p:nvPr/>
          </p:nvCxnSpPr>
          <p:spPr>
            <a:xfrm rot="10800000">
              <a:off x="5907873" y="5578708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75" name="574 Conector recto"/>
            <p:cNvCxnSpPr>
              <a:stCxn id="649" idx="0"/>
              <a:endCxn id="648" idx="4"/>
            </p:cNvCxnSpPr>
            <p:nvPr/>
          </p:nvCxnSpPr>
          <p:spPr>
            <a:xfrm rot="5400000" flipH="1" flipV="1">
              <a:off x="6149654" y="576465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76" name="575 Conector recto"/>
            <p:cNvCxnSpPr>
              <a:stCxn id="649" idx="2"/>
              <a:endCxn id="598" idx="6"/>
            </p:cNvCxnSpPr>
            <p:nvPr/>
          </p:nvCxnSpPr>
          <p:spPr>
            <a:xfrm rot="10800000">
              <a:off x="5907880" y="5950607"/>
              <a:ext cx="321399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77" name="576 Conector recto"/>
            <p:cNvCxnSpPr>
              <a:stCxn id="582" idx="0"/>
              <a:endCxn id="553" idx="4"/>
            </p:cNvCxnSpPr>
            <p:nvPr/>
          </p:nvCxnSpPr>
          <p:spPr>
            <a:xfrm rot="16200000" flipV="1">
              <a:off x="6573826" y="5391342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78" name="577 Conector recto"/>
            <p:cNvCxnSpPr>
              <a:stCxn id="582" idx="2"/>
              <a:endCxn id="648" idx="6"/>
            </p:cNvCxnSpPr>
            <p:nvPr/>
          </p:nvCxnSpPr>
          <p:spPr>
            <a:xfrm rot="10800000">
              <a:off x="6335673" y="5578708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79" name="578 Elipse"/>
            <p:cNvSpPr/>
            <p:nvPr/>
          </p:nvSpPr>
          <p:spPr>
            <a:xfrm>
              <a:off x="6654864" y="589747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80" name="579 Conector recto"/>
            <p:cNvCxnSpPr>
              <a:stCxn id="579" idx="0"/>
              <a:endCxn id="582" idx="4"/>
            </p:cNvCxnSpPr>
            <p:nvPr/>
          </p:nvCxnSpPr>
          <p:spPr>
            <a:xfrm rot="5400000" flipH="1" flipV="1">
              <a:off x="6575241" y="5764656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81" name="580 Conector recto"/>
            <p:cNvCxnSpPr>
              <a:stCxn id="579" idx="2"/>
              <a:endCxn id="649" idx="6"/>
            </p:cNvCxnSpPr>
            <p:nvPr/>
          </p:nvCxnSpPr>
          <p:spPr>
            <a:xfrm rot="10800000">
              <a:off x="6335673" y="5950607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82" name="581 Elipse"/>
            <p:cNvSpPr/>
            <p:nvPr/>
          </p:nvSpPr>
          <p:spPr>
            <a:xfrm>
              <a:off x="6654864" y="55255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3" name="582 Elipse"/>
            <p:cNvSpPr/>
            <p:nvPr/>
          </p:nvSpPr>
          <p:spPr>
            <a:xfrm>
              <a:off x="4950302" y="627409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84" name="583 Conector recto"/>
            <p:cNvCxnSpPr>
              <a:stCxn id="583" idx="0"/>
              <a:endCxn id="561" idx="4"/>
            </p:cNvCxnSpPr>
            <p:nvPr/>
          </p:nvCxnSpPr>
          <p:spPr>
            <a:xfrm rot="5400000" flipH="1" flipV="1">
              <a:off x="4868322" y="6138917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85" name="584 Conector recto"/>
            <p:cNvCxnSpPr>
              <a:stCxn id="583" idx="2"/>
              <a:endCxn id="511" idx="6"/>
            </p:cNvCxnSpPr>
            <p:nvPr/>
          </p:nvCxnSpPr>
          <p:spPr>
            <a:xfrm rot="10800000">
              <a:off x="4628471" y="6327225"/>
              <a:ext cx="32183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86" name="585 Elipse"/>
            <p:cNvSpPr/>
            <p:nvPr/>
          </p:nvSpPr>
          <p:spPr>
            <a:xfrm>
              <a:off x="5375891" y="627409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87" name="586 Conector recto"/>
            <p:cNvCxnSpPr>
              <a:stCxn id="586" idx="0"/>
              <a:endCxn id="597" idx="4"/>
            </p:cNvCxnSpPr>
            <p:nvPr/>
          </p:nvCxnSpPr>
          <p:spPr>
            <a:xfrm rot="5400000" flipH="1" flipV="1">
              <a:off x="5293912" y="6138914"/>
              <a:ext cx="270361" cy="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88" name="587 Conector recto"/>
            <p:cNvCxnSpPr>
              <a:stCxn id="586" idx="2"/>
              <a:endCxn id="583" idx="6"/>
            </p:cNvCxnSpPr>
            <p:nvPr/>
          </p:nvCxnSpPr>
          <p:spPr>
            <a:xfrm rot="10800000">
              <a:off x="5056701" y="6327225"/>
              <a:ext cx="319193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89" name="588 Elipse"/>
            <p:cNvSpPr/>
            <p:nvPr/>
          </p:nvSpPr>
          <p:spPr>
            <a:xfrm>
              <a:off x="5801479" y="627409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90" name="589 Conector recto"/>
            <p:cNvCxnSpPr>
              <a:stCxn id="589" idx="0"/>
              <a:endCxn id="598" idx="4"/>
            </p:cNvCxnSpPr>
            <p:nvPr/>
          </p:nvCxnSpPr>
          <p:spPr>
            <a:xfrm rot="5400000" flipH="1" flipV="1">
              <a:off x="5719499" y="6138914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91" name="590 Conector recto"/>
            <p:cNvCxnSpPr>
              <a:stCxn id="589" idx="2"/>
              <a:endCxn id="586" idx="6"/>
            </p:cNvCxnSpPr>
            <p:nvPr/>
          </p:nvCxnSpPr>
          <p:spPr>
            <a:xfrm rot="10800000">
              <a:off x="5482290" y="6327225"/>
              <a:ext cx="319190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92" name="591 Conector recto"/>
            <p:cNvCxnSpPr>
              <a:stCxn id="650" idx="0"/>
              <a:endCxn id="649" idx="4"/>
            </p:cNvCxnSpPr>
            <p:nvPr/>
          </p:nvCxnSpPr>
          <p:spPr>
            <a:xfrm rot="16200000" flipV="1">
              <a:off x="6147299" y="6138914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93" name="592 Conector recto"/>
            <p:cNvCxnSpPr>
              <a:stCxn id="650" idx="2"/>
              <a:endCxn id="589" idx="6"/>
            </p:cNvCxnSpPr>
            <p:nvPr/>
          </p:nvCxnSpPr>
          <p:spPr>
            <a:xfrm rot="10800000">
              <a:off x="5907875" y="6327225"/>
              <a:ext cx="321406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94" name="593 Elipse"/>
            <p:cNvSpPr/>
            <p:nvPr/>
          </p:nvSpPr>
          <p:spPr>
            <a:xfrm>
              <a:off x="6654864" y="627409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95" name="594 Conector recto"/>
            <p:cNvCxnSpPr>
              <a:stCxn id="594" idx="0"/>
              <a:endCxn id="579" idx="4"/>
            </p:cNvCxnSpPr>
            <p:nvPr/>
          </p:nvCxnSpPr>
          <p:spPr>
            <a:xfrm rot="16200000" flipV="1">
              <a:off x="6572884" y="6138914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96" name="595 Conector recto"/>
            <p:cNvCxnSpPr>
              <a:stCxn id="594" idx="2"/>
              <a:endCxn id="650" idx="6"/>
            </p:cNvCxnSpPr>
            <p:nvPr/>
          </p:nvCxnSpPr>
          <p:spPr>
            <a:xfrm rot="10800000">
              <a:off x="6335676" y="6327225"/>
              <a:ext cx="319188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597" name="596 Elipse"/>
            <p:cNvSpPr/>
            <p:nvPr/>
          </p:nvSpPr>
          <p:spPr>
            <a:xfrm>
              <a:off x="5375896" y="589747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8" name="597 Elipse"/>
            <p:cNvSpPr/>
            <p:nvPr/>
          </p:nvSpPr>
          <p:spPr>
            <a:xfrm>
              <a:off x="5801483" y="589747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9" name="598 Elipse"/>
            <p:cNvSpPr/>
            <p:nvPr/>
          </p:nvSpPr>
          <p:spPr>
            <a:xfrm>
              <a:off x="6654691" y="44072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0" name="599 Elipse"/>
            <p:cNvSpPr/>
            <p:nvPr/>
          </p:nvSpPr>
          <p:spPr>
            <a:xfrm>
              <a:off x="7072884" y="178848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01" name="600 Conector recto"/>
            <p:cNvCxnSpPr>
              <a:stCxn id="344" idx="6"/>
              <a:endCxn id="600" idx="2"/>
            </p:cNvCxnSpPr>
            <p:nvPr/>
          </p:nvCxnSpPr>
          <p:spPr>
            <a:xfrm flipV="1">
              <a:off x="6761052" y="1841608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2" name="601 Conector recto"/>
            <p:cNvCxnSpPr>
              <a:stCxn id="619" idx="0"/>
              <a:endCxn id="600" idx="4"/>
            </p:cNvCxnSpPr>
            <p:nvPr/>
          </p:nvCxnSpPr>
          <p:spPr>
            <a:xfrm rot="16200000" flipV="1">
              <a:off x="6993277" y="2027541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3" name="602 Conector recto"/>
            <p:cNvCxnSpPr>
              <a:stCxn id="619" idx="2"/>
              <a:endCxn id="402" idx="6"/>
            </p:cNvCxnSpPr>
            <p:nvPr/>
          </p:nvCxnSpPr>
          <p:spPr>
            <a:xfrm rot="10800000" flipV="1">
              <a:off x="6761090" y="2213509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4" name="603 Conector recto"/>
            <p:cNvCxnSpPr>
              <a:stCxn id="609" idx="0"/>
              <a:endCxn id="619" idx="4"/>
            </p:cNvCxnSpPr>
            <p:nvPr/>
          </p:nvCxnSpPr>
          <p:spPr>
            <a:xfrm rot="5400000" flipH="1" flipV="1">
              <a:off x="6993277" y="2399438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5" name="604 Conector recto"/>
            <p:cNvCxnSpPr>
              <a:stCxn id="609" idx="2"/>
              <a:endCxn id="353" idx="6"/>
            </p:cNvCxnSpPr>
            <p:nvPr/>
          </p:nvCxnSpPr>
          <p:spPr>
            <a:xfrm rot="10800000" flipV="1">
              <a:off x="6761052" y="2585408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06" name="605 Elipse"/>
            <p:cNvSpPr/>
            <p:nvPr/>
          </p:nvSpPr>
          <p:spPr>
            <a:xfrm>
              <a:off x="7072884" y="290417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07" name="606 Conector recto"/>
            <p:cNvCxnSpPr>
              <a:stCxn id="606" idx="0"/>
              <a:endCxn id="609" idx="4"/>
            </p:cNvCxnSpPr>
            <p:nvPr/>
          </p:nvCxnSpPr>
          <p:spPr>
            <a:xfrm rot="5400000" flipH="1" flipV="1">
              <a:off x="6993262" y="2771356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08" name="607 Conector recto"/>
            <p:cNvCxnSpPr>
              <a:stCxn id="606" idx="2"/>
              <a:endCxn id="350" idx="6"/>
            </p:cNvCxnSpPr>
            <p:nvPr/>
          </p:nvCxnSpPr>
          <p:spPr>
            <a:xfrm rot="10800000" flipV="1">
              <a:off x="6761052" y="2957304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09" name="608 Elipse"/>
            <p:cNvSpPr/>
            <p:nvPr/>
          </p:nvSpPr>
          <p:spPr>
            <a:xfrm>
              <a:off x="7072884" y="253227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10" name="609 Conector recto"/>
            <p:cNvCxnSpPr>
              <a:stCxn id="615" idx="0"/>
              <a:endCxn id="606" idx="4"/>
            </p:cNvCxnSpPr>
            <p:nvPr/>
          </p:nvCxnSpPr>
          <p:spPr>
            <a:xfrm rot="16200000" flipV="1">
              <a:off x="6992053" y="3144464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11" name="610 Conector recto"/>
            <p:cNvCxnSpPr>
              <a:stCxn id="615" idx="2"/>
              <a:endCxn id="381" idx="6"/>
            </p:cNvCxnSpPr>
            <p:nvPr/>
          </p:nvCxnSpPr>
          <p:spPr>
            <a:xfrm rot="10800000" flipV="1">
              <a:off x="6761263" y="3331831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12" name="611 Elipse"/>
            <p:cNvSpPr/>
            <p:nvPr/>
          </p:nvSpPr>
          <p:spPr>
            <a:xfrm>
              <a:off x="7073090" y="3650600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13" name="612 Conector recto"/>
            <p:cNvCxnSpPr>
              <a:stCxn id="612" idx="0"/>
              <a:endCxn id="615" idx="4"/>
            </p:cNvCxnSpPr>
            <p:nvPr/>
          </p:nvCxnSpPr>
          <p:spPr>
            <a:xfrm rot="5400000" flipH="1" flipV="1">
              <a:off x="6993468" y="3517779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14" name="613 Conector recto"/>
            <p:cNvCxnSpPr>
              <a:stCxn id="612" idx="2"/>
              <a:endCxn id="377" idx="6"/>
            </p:cNvCxnSpPr>
            <p:nvPr/>
          </p:nvCxnSpPr>
          <p:spPr>
            <a:xfrm rot="10800000" flipV="1">
              <a:off x="6761263" y="3703730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15" name="614 Elipse"/>
            <p:cNvSpPr/>
            <p:nvPr/>
          </p:nvSpPr>
          <p:spPr>
            <a:xfrm>
              <a:off x="7073090" y="3278704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6" name="615 Elipse"/>
            <p:cNvSpPr/>
            <p:nvPr/>
          </p:nvSpPr>
          <p:spPr>
            <a:xfrm>
              <a:off x="7073090" y="402721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17" name="616 Conector recto"/>
            <p:cNvCxnSpPr>
              <a:stCxn id="616" idx="0"/>
              <a:endCxn id="612" idx="4"/>
            </p:cNvCxnSpPr>
            <p:nvPr/>
          </p:nvCxnSpPr>
          <p:spPr>
            <a:xfrm rot="16200000" flipV="1">
              <a:off x="6991113" y="3892038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18" name="617 Conector recto"/>
            <p:cNvCxnSpPr>
              <a:stCxn id="616" idx="2"/>
              <a:endCxn id="393" idx="6"/>
            </p:cNvCxnSpPr>
            <p:nvPr/>
          </p:nvCxnSpPr>
          <p:spPr>
            <a:xfrm rot="10800000" flipV="1">
              <a:off x="6761263" y="4080348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19" name="618 Elipse"/>
            <p:cNvSpPr/>
            <p:nvPr/>
          </p:nvSpPr>
          <p:spPr>
            <a:xfrm>
              <a:off x="7072917" y="216037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20" name="619 Conector recto"/>
            <p:cNvCxnSpPr>
              <a:stCxn id="637" idx="0"/>
            </p:cNvCxnSpPr>
            <p:nvPr/>
          </p:nvCxnSpPr>
          <p:spPr>
            <a:xfrm rot="16200000" flipV="1">
              <a:off x="6993277" y="4273976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1" name="620 Conector recto"/>
            <p:cNvCxnSpPr>
              <a:stCxn id="637" idx="2"/>
              <a:endCxn id="599" idx="6"/>
            </p:cNvCxnSpPr>
            <p:nvPr/>
          </p:nvCxnSpPr>
          <p:spPr>
            <a:xfrm rot="10800000" flipV="1">
              <a:off x="6761090" y="4459944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2" name="621 Conector recto"/>
            <p:cNvCxnSpPr>
              <a:stCxn id="627" idx="0"/>
              <a:endCxn id="637" idx="4"/>
            </p:cNvCxnSpPr>
            <p:nvPr/>
          </p:nvCxnSpPr>
          <p:spPr>
            <a:xfrm rot="5400000" flipH="1" flipV="1">
              <a:off x="6993277" y="4645877"/>
              <a:ext cx="265644" cy="35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3" name="622 Conector recto"/>
            <p:cNvCxnSpPr>
              <a:stCxn id="627" idx="2"/>
              <a:endCxn id="556" idx="6"/>
            </p:cNvCxnSpPr>
            <p:nvPr/>
          </p:nvCxnSpPr>
          <p:spPr>
            <a:xfrm rot="10800000" flipV="1">
              <a:off x="6761052" y="4831845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24" name="623 Elipse"/>
            <p:cNvSpPr/>
            <p:nvPr/>
          </p:nvSpPr>
          <p:spPr>
            <a:xfrm>
              <a:off x="7072884" y="515061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25" name="624 Conector recto"/>
            <p:cNvCxnSpPr>
              <a:stCxn id="624" idx="0"/>
              <a:endCxn id="627" idx="4"/>
            </p:cNvCxnSpPr>
            <p:nvPr/>
          </p:nvCxnSpPr>
          <p:spPr>
            <a:xfrm rot="5400000" flipH="1" flipV="1">
              <a:off x="6993262" y="5017794"/>
              <a:ext cx="265642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6" name="625 Conector recto"/>
            <p:cNvCxnSpPr>
              <a:stCxn id="624" idx="2"/>
              <a:endCxn id="553" idx="6"/>
            </p:cNvCxnSpPr>
            <p:nvPr/>
          </p:nvCxnSpPr>
          <p:spPr>
            <a:xfrm rot="10800000" flipV="1">
              <a:off x="6761052" y="5203742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27" name="626 Elipse"/>
            <p:cNvSpPr/>
            <p:nvPr/>
          </p:nvSpPr>
          <p:spPr>
            <a:xfrm>
              <a:off x="7072884" y="477871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28" name="627 Conector recto"/>
            <p:cNvCxnSpPr>
              <a:stCxn id="633" idx="0"/>
              <a:endCxn id="624" idx="4"/>
            </p:cNvCxnSpPr>
            <p:nvPr/>
          </p:nvCxnSpPr>
          <p:spPr>
            <a:xfrm rot="16200000" flipV="1">
              <a:off x="6992053" y="5390899"/>
              <a:ext cx="268270" cy="208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29" name="628 Conector recto"/>
            <p:cNvCxnSpPr>
              <a:stCxn id="633" idx="2"/>
              <a:endCxn id="582" idx="6"/>
            </p:cNvCxnSpPr>
            <p:nvPr/>
          </p:nvCxnSpPr>
          <p:spPr>
            <a:xfrm rot="10800000" flipV="1">
              <a:off x="6761263" y="5578269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30" name="629 Elipse"/>
            <p:cNvSpPr/>
            <p:nvPr/>
          </p:nvSpPr>
          <p:spPr>
            <a:xfrm>
              <a:off x="7073090" y="5897038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31" name="630 Conector recto"/>
            <p:cNvCxnSpPr>
              <a:stCxn id="630" idx="0"/>
              <a:endCxn id="633" idx="4"/>
            </p:cNvCxnSpPr>
            <p:nvPr/>
          </p:nvCxnSpPr>
          <p:spPr>
            <a:xfrm rot="5400000" flipH="1" flipV="1">
              <a:off x="6993468" y="5764217"/>
              <a:ext cx="265644" cy="1444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32" name="631 Conector recto"/>
            <p:cNvCxnSpPr>
              <a:stCxn id="630" idx="2"/>
              <a:endCxn id="579" idx="6"/>
            </p:cNvCxnSpPr>
            <p:nvPr/>
          </p:nvCxnSpPr>
          <p:spPr>
            <a:xfrm rot="10800000" flipV="1">
              <a:off x="6761263" y="5950167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33" name="632 Elipse"/>
            <p:cNvSpPr/>
            <p:nvPr/>
          </p:nvSpPr>
          <p:spPr>
            <a:xfrm>
              <a:off x="7073090" y="5525139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4" name="633 Elipse"/>
            <p:cNvSpPr/>
            <p:nvPr/>
          </p:nvSpPr>
          <p:spPr>
            <a:xfrm>
              <a:off x="7073088" y="627365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35" name="634 Conector recto"/>
            <p:cNvCxnSpPr>
              <a:stCxn id="634" idx="0"/>
              <a:endCxn id="630" idx="4"/>
            </p:cNvCxnSpPr>
            <p:nvPr/>
          </p:nvCxnSpPr>
          <p:spPr>
            <a:xfrm rot="16200000" flipV="1">
              <a:off x="6991110" y="6138475"/>
              <a:ext cx="270361" cy="2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36" name="635 Conector recto"/>
            <p:cNvCxnSpPr>
              <a:stCxn id="634" idx="2"/>
              <a:endCxn id="594" idx="6"/>
            </p:cNvCxnSpPr>
            <p:nvPr/>
          </p:nvCxnSpPr>
          <p:spPr>
            <a:xfrm rot="10800000" flipV="1">
              <a:off x="6761258" y="6326785"/>
              <a:ext cx="311828" cy="437"/>
            </a:xfrm>
            <a:prstGeom prst="lin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637" name="636 Elipse"/>
            <p:cNvSpPr/>
            <p:nvPr/>
          </p:nvSpPr>
          <p:spPr>
            <a:xfrm>
              <a:off x="7072913" y="440681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8" name="637 Elipse"/>
            <p:cNvSpPr/>
            <p:nvPr/>
          </p:nvSpPr>
          <p:spPr>
            <a:xfrm>
              <a:off x="4094651" y="514805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39" name="638 Elipse"/>
            <p:cNvSpPr/>
            <p:nvPr/>
          </p:nvSpPr>
          <p:spPr>
            <a:xfrm>
              <a:off x="4521859" y="515105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0" name="639 Elipse"/>
            <p:cNvSpPr/>
            <p:nvPr/>
          </p:nvSpPr>
          <p:spPr>
            <a:xfrm>
              <a:off x="4950092" y="515105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1" name="640 Elipse"/>
            <p:cNvSpPr/>
            <p:nvPr/>
          </p:nvSpPr>
          <p:spPr>
            <a:xfrm>
              <a:off x="5375679" y="515105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2" name="641 Elipse"/>
            <p:cNvSpPr/>
            <p:nvPr/>
          </p:nvSpPr>
          <p:spPr>
            <a:xfrm>
              <a:off x="5801270" y="515105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3" name="642 Elipse"/>
            <p:cNvSpPr/>
            <p:nvPr/>
          </p:nvSpPr>
          <p:spPr>
            <a:xfrm>
              <a:off x="5801266" y="477915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4" name="643 Elipse"/>
            <p:cNvSpPr/>
            <p:nvPr/>
          </p:nvSpPr>
          <p:spPr>
            <a:xfrm>
              <a:off x="5801266" y="440725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5" name="644 Elipse"/>
            <p:cNvSpPr/>
            <p:nvPr/>
          </p:nvSpPr>
          <p:spPr>
            <a:xfrm>
              <a:off x="6229066" y="4407252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6" name="645 Elipse"/>
            <p:cNvSpPr/>
            <p:nvPr/>
          </p:nvSpPr>
          <p:spPr>
            <a:xfrm>
              <a:off x="6229066" y="477915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7" name="646 Elipse"/>
            <p:cNvSpPr/>
            <p:nvPr/>
          </p:nvSpPr>
          <p:spPr>
            <a:xfrm>
              <a:off x="6229064" y="5151051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8" name="647 Elipse"/>
            <p:cNvSpPr/>
            <p:nvPr/>
          </p:nvSpPr>
          <p:spPr>
            <a:xfrm>
              <a:off x="6229270" y="5525576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49" name="648 Elipse"/>
            <p:cNvSpPr/>
            <p:nvPr/>
          </p:nvSpPr>
          <p:spPr>
            <a:xfrm>
              <a:off x="6229270" y="5897477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0" name="649 Elipse"/>
            <p:cNvSpPr/>
            <p:nvPr/>
          </p:nvSpPr>
          <p:spPr>
            <a:xfrm>
              <a:off x="6229270" y="6274093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1" name="650 Elipse"/>
            <p:cNvSpPr/>
            <p:nvPr/>
          </p:nvSpPr>
          <p:spPr>
            <a:xfrm>
              <a:off x="4950293" y="4027655"/>
              <a:ext cx="106397" cy="106257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52" name="651 Elipse"/>
            <p:cNvSpPr/>
            <p:nvPr/>
          </p:nvSpPr>
          <p:spPr>
            <a:xfrm>
              <a:off x="4523532" y="4025855"/>
              <a:ext cx="108000" cy="108000"/>
            </a:xfrm>
            <a:prstGeom prst="ellipse">
              <a:avLst/>
            </a:prstGeom>
            <a:ln>
              <a:solidFill>
                <a:schemeClr val="accent6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739 Grupo"/>
          <p:cNvGrpSpPr/>
          <p:nvPr/>
        </p:nvGrpSpPr>
        <p:grpSpPr>
          <a:xfrm>
            <a:off x="2025632" y="1847839"/>
            <a:ext cx="5094323" cy="4476781"/>
            <a:chOff x="2025632" y="1847839"/>
            <a:chExt cx="5094323" cy="4476781"/>
          </a:xfrm>
        </p:grpSpPr>
        <p:sp>
          <p:nvSpPr>
            <p:cNvPr id="696" name="695 Triángulo rectángulo"/>
            <p:cNvSpPr/>
            <p:nvPr/>
          </p:nvSpPr>
          <p:spPr bwMode="auto">
            <a:xfrm>
              <a:off x="2025632" y="1895463"/>
              <a:ext cx="5072098" cy="4429157"/>
            </a:xfrm>
            <a:prstGeom prst="rtTriangle">
              <a:avLst/>
            </a:prstGeom>
            <a:solidFill>
              <a:srgbClr val="A2FD8D">
                <a:alpha val="3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97" name="696 Triángulo rectángulo"/>
            <p:cNvSpPr/>
            <p:nvPr/>
          </p:nvSpPr>
          <p:spPr bwMode="auto">
            <a:xfrm rot="10800000">
              <a:off x="2047857" y="1847839"/>
              <a:ext cx="5072098" cy="4429157"/>
            </a:xfrm>
            <a:prstGeom prst="rtTriangle">
              <a:avLst/>
            </a:prstGeom>
            <a:solidFill>
              <a:srgbClr val="FFDD71">
                <a:alpha val="35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analysis</a:t>
            </a:r>
            <a:endParaRPr lang="en-US" dirty="0"/>
          </a:p>
        </p:txBody>
      </p:sp>
      <p:sp>
        <p:nvSpPr>
          <p:cNvPr id="101" name="10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Guillermo </a:t>
            </a:r>
            <a:r>
              <a:rPr lang="en-US" dirty="0" err="1" smtClean="0"/>
              <a:t>Amaral</a:t>
            </a:r>
            <a:endParaRPr lang="en-US" dirty="0"/>
          </a:p>
        </p:txBody>
      </p:sp>
      <p:sp>
        <p:nvSpPr>
          <p:cNvPr id="99" name="9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666" name="665 Conector recto"/>
          <p:cNvCxnSpPr>
            <a:stCxn id="757" idx="5"/>
          </p:cNvCxnSpPr>
          <p:nvPr/>
        </p:nvCxnSpPr>
        <p:spPr>
          <a:xfrm rot="16200000" flipH="1">
            <a:off x="2408590" y="1602110"/>
            <a:ext cx="4376323" cy="4991119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grpSp>
        <p:nvGrpSpPr>
          <p:cNvPr id="4" name="780 Grupo"/>
          <p:cNvGrpSpPr/>
          <p:nvPr/>
        </p:nvGrpSpPr>
        <p:grpSpPr>
          <a:xfrm>
            <a:off x="214282" y="2928937"/>
            <a:ext cx="4714909" cy="1571633"/>
            <a:chOff x="214282" y="2928937"/>
            <a:chExt cx="4714909" cy="1571633"/>
          </a:xfrm>
        </p:grpSpPr>
        <p:sp>
          <p:nvSpPr>
            <p:cNvPr id="673" name="672 Elipse"/>
            <p:cNvSpPr/>
            <p:nvPr/>
          </p:nvSpPr>
          <p:spPr bwMode="auto">
            <a:xfrm>
              <a:off x="214282" y="3357562"/>
              <a:ext cx="1500198" cy="11430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Font typeface="Wingdings" pitchFamily="2" charset="2"/>
                <a:buChar char="§"/>
              </a:pP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v </a:t>
              </a:r>
              <a:r>
                <a:rPr lang="en-US" sz="1200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= 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(</a:t>
              </a: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x, y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)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v</a:t>
              </a:r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’ </a:t>
              </a:r>
              <a:r>
                <a:rPr lang="en-US" sz="1200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= 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(</a:t>
              </a: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y, x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678" name="677 Conector curvado"/>
            <p:cNvCxnSpPr>
              <a:stCxn id="673" idx="7"/>
            </p:cNvCxnSpPr>
            <p:nvPr/>
          </p:nvCxnSpPr>
          <p:spPr bwMode="auto">
            <a:xfrm rot="5400000" flipH="1" flipV="1">
              <a:off x="2913978" y="1509739"/>
              <a:ext cx="596016" cy="3434411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671" name="670 Conector curvado"/>
            <p:cNvCxnSpPr>
              <a:stCxn id="673" idx="6"/>
              <a:endCxn id="672" idx="1"/>
            </p:cNvCxnSpPr>
            <p:nvPr/>
          </p:nvCxnSpPr>
          <p:spPr bwMode="auto">
            <a:xfrm>
              <a:off x="1714480" y="3929066"/>
              <a:ext cx="1507271" cy="459474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</p:grpSp>
      <p:grpSp>
        <p:nvGrpSpPr>
          <p:cNvPr id="5" name="978 Grupo"/>
          <p:cNvGrpSpPr/>
          <p:nvPr/>
        </p:nvGrpSpPr>
        <p:grpSpPr>
          <a:xfrm>
            <a:off x="2824150" y="2666995"/>
            <a:ext cx="2616219" cy="2081227"/>
            <a:chOff x="2824150" y="2666995"/>
            <a:chExt cx="2616219" cy="2081227"/>
          </a:xfrm>
        </p:grpSpPr>
        <p:grpSp>
          <p:nvGrpSpPr>
            <p:cNvPr id="6" name="775 Grupo"/>
            <p:cNvGrpSpPr/>
            <p:nvPr/>
          </p:nvGrpSpPr>
          <p:grpSpPr>
            <a:xfrm>
              <a:off x="2824150" y="4357694"/>
              <a:ext cx="577619" cy="390528"/>
              <a:chOff x="2824150" y="4357694"/>
              <a:chExt cx="577619" cy="390528"/>
            </a:xfrm>
          </p:grpSpPr>
          <p:sp>
            <p:nvSpPr>
              <p:cNvPr id="672" name="671 Elipse"/>
              <p:cNvSpPr/>
              <p:nvPr/>
            </p:nvSpPr>
            <p:spPr>
              <a:xfrm>
                <a:off x="3190865" y="4357694"/>
                <a:ext cx="210904" cy="210627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95000"/>
                      <a:lumOff val="5000"/>
                    </a:schemeClr>
                  </a:gs>
                  <a:gs pos="80000">
                    <a:schemeClr val="tx2">
                      <a:lumMod val="50000"/>
                      <a:lumOff val="50000"/>
                    </a:schemeClr>
                  </a:gs>
                  <a:gs pos="100000">
                    <a:schemeClr val="tx2">
                      <a:lumMod val="85000"/>
                      <a:lumOff val="1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74" name="TextBox 718"/>
              <p:cNvSpPr txBox="1"/>
              <p:nvPr/>
            </p:nvSpPr>
            <p:spPr>
              <a:xfrm>
                <a:off x="2824150" y="4462470"/>
                <a:ext cx="571504" cy="285752"/>
              </a:xfrm>
              <a:prstGeom prst="rect">
                <a:avLst/>
              </a:prstGeom>
              <a:noFill/>
              <a:ln cap="flat">
                <a:noFill/>
                <a:round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b="1" i="1" dirty="0" smtClean="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  <a:sym typeface="Mathematica1"/>
                  </a:rPr>
                  <a:t>v</a:t>
                </a:r>
                <a:r>
                  <a:rPr lang="en-US" sz="1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Arial" pitchFamily="34" charset="0"/>
                    <a:sym typeface="Mathematica1"/>
                  </a:rPr>
                  <a:t>’ </a:t>
                </a:r>
                <a:endParaRPr lang="en-US" b="1" i="1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grpSp>
          <p:nvGrpSpPr>
            <p:cNvPr id="7" name="776 Grupo"/>
            <p:cNvGrpSpPr/>
            <p:nvPr/>
          </p:nvGrpSpPr>
          <p:grpSpPr>
            <a:xfrm>
              <a:off x="4868865" y="2666995"/>
              <a:ext cx="571504" cy="396366"/>
              <a:chOff x="4868865" y="2666995"/>
              <a:chExt cx="571504" cy="396366"/>
            </a:xfrm>
          </p:grpSpPr>
          <p:sp>
            <p:nvSpPr>
              <p:cNvPr id="679" name="678 Elipse"/>
              <p:cNvSpPr/>
              <p:nvPr/>
            </p:nvSpPr>
            <p:spPr>
              <a:xfrm>
                <a:off x="4908870" y="2852734"/>
                <a:ext cx="210904" cy="210627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95000"/>
                      <a:lumOff val="5000"/>
                    </a:schemeClr>
                  </a:gs>
                  <a:gs pos="80000">
                    <a:schemeClr val="tx2">
                      <a:lumMod val="50000"/>
                      <a:lumOff val="50000"/>
                    </a:schemeClr>
                  </a:gs>
                  <a:gs pos="100000">
                    <a:schemeClr val="tx2">
                      <a:lumMod val="85000"/>
                      <a:lumOff val="1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681" name="TextBox 718"/>
              <p:cNvSpPr txBox="1"/>
              <p:nvPr/>
            </p:nvSpPr>
            <p:spPr>
              <a:xfrm>
                <a:off x="4868865" y="2666995"/>
                <a:ext cx="571504" cy="285752"/>
              </a:xfrm>
              <a:prstGeom prst="rect">
                <a:avLst/>
              </a:prstGeom>
              <a:noFill/>
              <a:ln cap="flat">
                <a:noFill/>
                <a:round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b="1" i="1" dirty="0" smtClean="0">
                    <a:solidFill>
                      <a:schemeClr val="tx2"/>
                    </a:solidFill>
                    <a:latin typeface="+mn-lt"/>
                  </a:rPr>
                  <a:t>v</a:t>
                </a:r>
                <a:endParaRPr lang="en-US" b="1" i="1" dirty="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</p:grpSp>
      <p:grpSp>
        <p:nvGrpSpPr>
          <p:cNvPr id="8" name="755 Grupo"/>
          <p:cNvGrpSpPr/>
          <p:nvPr/>
        </p:nvGrpSpPr>
        <p:grpSpPr>
          <a:xfrm>
            <a:off x="1312596" y="1214422"/>
            <a:ext cx="2101156" cy="1857388"/>
            <a:chOff x="1357290" y="1214422"/>
            <a:chExt cx="2101156" cy="1857388"/>
          </a:xfrm>
        </p:grpSpPr>
        <p:cxnSp>
          <p:nvCxnSpPr>
            <p:cNvPr id="747" name="746 Conector recto"/>
            <p:cNvCxnSpPr/>
            <p:nvPr/>
          </p:nvCxnSpPr>
          <p:spPr bwMode="auto">
            <a:xfrm rot="5400000">
              <a:off x="1341415" y="2510539"/>
              <a:ext cx="937425" cy="7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 w="lg" len="med"/>
            </a:ln>
            <a:effectLst/>
          </p:spPr>
        </p:cxnSp>
        <p:sp>
          <p:nvSpPr>
            <p:cNvPr id="749" name="11 CuadroTexto"/>
            <p:cNvSpPr txBox="1"/>
            <p:nvPr/>
          </p:nvSpPr>
          <p:spPr>
            <a:xfrm rot="16200000">
              <a:off x="935395" y="2249805"/>
              <a:ext cx="124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i="1" dirty="0" err="1" smtClean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es-AR" sz="2000" b="1" i="1" baseline="-25000" dirty="0" err="1" smtClean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s-AR" b="1" i="1" baseline="-25000" dirty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53" name="752 Conector recto"/>
            <p:cNvCxnSpPr/>
            <p:nvPr/>
          </p:nvCxnSpPr>
          <p:spPr bwMode="auto">
            <a:xfrm>
              <a:off x="2357422" y="1643050"/>
              <a:ext cx="999337" cy="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arrow" w="lg" len="med"/>
            </a:ln>
            <a:effectLst/>
          </p:spPr>
        </p:cxnSp>
        <p:sp>
          <p:nvSpPr>
            <p:cNvPr id="755" name="11 CuadroTexto"/>
            <p:cNvSpPr txBox="1"/>
            <p:nvPr/>
          </p:nvSpPr>
          <p:spPr>
            <a:xfrm>
              <a:off x="2214546" y="1214422"/>
              <a:ext cx="124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i="1" dirty="0" smtClean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es-AR" sz="2000" b="1" i="1" baseline="-25000" dirty="0" smtClean="0">
                  <a:solidFill>
                    <a:schemeClr val="tx2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H</a:t>
              </a:r>
              <a:endParaRPr lang="es-AR" b="1" i="1" baseline="-25000" dirty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774 Grupo"/>
          <p:cNvGrpSpPr/>
          <p:nvPr/>
        </p:nvGrpSpPr>
        <p:grpSpPr>
          <a:xfrm>
            <a:off x="1489688" y="1500174"/>
            <a:ext cx="670565" cy="440181"/>
            <a:chOff x="1489688" y="1500174"/>
            <a:chExt cx="670565" cy="440181"/>
          </a:xfrm>
        </p:grpSpPr>
        <p:sp>
          <p:nvSpPr>
            <p:cNvPr id="741" name="740 Flecha abajo"/>
            <p:cNvSpPr/>
            <p:nvPr/>
          </p:nvSpPr>
          <p:spPr bwMode="auto">
            <a:xfrm>
              <a:off x="1874501" y="1500174"/>
              <a:ext cx="285752" cy="214314"/>
            </a:xfrm>
            <a:prstGeom prst="downArrow">
              <a:avLst/>
            </a:prstGeom>
            <a:gradFill>
              <a:gsLst>
                <a:gs pos="0">
                  <a:srgbClr val="0070C0"/>
                </a:gs>
                <a:gs pos="100000">
                  <a:schemeClr val="lt2">
                    <a:shade val="30000"/>
                    <a:satMod val="200000"/>
                  </a:schemeClr>
                </a:gs>
              </a:gsLst>
            </a:gradFill>
            <a:ln>
              <a:solidFill>
                <a:schemeClr val="tx2">
                  <a:lumMod val="95000"/>
                  <a:lumOff val="5000"/>
                </a:schemeClr>
              </a:solidFill>
            </a:ln>
          </p:spPr>
          <p:style>
            <a:lnRef idx="1">
              <a:schemeClr val="accent5"/>
            </a:lnRef>
            <a:fillRef idx="1003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s-AR" smtClean="0"/>
            </a:p>
          </p:txBody>
        </p:sp>
        <p:sp>
          <p:nvSpPr>
            <p:cNvPr id="757" name="756 Elipse"/>
            <p:cNvSpPr/>
            <p:nvPr/>
          </p:nvSpPr>
          <p:spPr>
            <a:xfrm>
              <a:off x="1921174" y="1729728"/>
              <a:ext cx="210904" cy="210627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chemeClr val="lt2">
                    <a:shade val="30000"/>
                    <a:satMod val="200000"/>
                  </a:schemeClr>
                </a:gs>
              </a:gsLst>
            </a:gradFill>
            <a:ln/>
          </p:spPr>
          <p:style>
            <a:lnRef idx="0">
              <a:schemeClr val="dk1"/>
            </a:lnRef>
            <a:fillRef idx="1003">
              <a:schemeClr val="lt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72" name="TextBox 718"/>
            <p:cNvSpPr txBox="1"/>
            <p:nvPr/>
          </p:nvSpPr>
          <p:spPr>
            <a:xfrm>
              <a:off x="1489688" y="1604950"/>
              <a:ext cx="571504" cy="285752"/>
            </a:xfrm>
            <a:prstGeom prst="rect">
              <a:avLst/>
            </a:prstGeom>
            <a:noFill/>
            <a:ln cap="flat">
              <a:noFill/>
              <a:round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  <a:latin typeface="+mn-lt"/>
                </a:rPr>
                <a:t>x</a:t>
              </a:r>
              <a:r>
                <a:rPr lang="en-US" b="1" i="1" baseline="-25000" dirty="0" smtClean="0">
                  <a:solidFill>
                    <a:schemeClr val="tx2"/>
                  </a:solidFill>
                  <a:latin typeface="+mn-lt"/>
                </a:rPr>
                <a:t>0</a:t>
              </a:r>
              <a:endParaRPr lang="en-US" b="1" i="1" baseline="-25000" dirty="0">
                <a:solidFill>
                  <a:schemeClr val="tx2"/>
                </a:solidFill>
                <a:latin typeface="+mn-lt"/>
              </a:endParaRPr>
            </a:p>
          </p:txBody>
        </p:sp>
      </p:grpSp>
      <p:grpSp>
        <p:nvGrpSpPr>
          <p:cNvPr id="10" name="977 Grupo"/>
          <p:cNvGrpSpPr/>
          <p:nvPr/>
        </p:nvGrpSpPr>
        <p:grpSpPr>
          <a:xfrm>
            <a:off x="1973244" y="1940356"/>
            <a:ext cx="3147800" cy="2627965"/>
            <a:chOff x="1973244" y="1940356"/>
            <a:chExt cx="3147800" cy="2627965"/>
          </a:xfrm>
        </p:grpSpPr>
        <p:cxnSp>
          <p:nvCxnSpPr>
            <p:cNvPr id="655" name="654 Conector curvado"/>
            <p:cNvCxnSpPr>
              <a:stCxn id="954" idx="4"/>
              <a:endCxn id="966" idx="0"/>
            </p:cNvCxnSpPr>
            <p:nvPr/>
          </p:nvCxnSpPr>
          <p:spPr bwMode="auto">
            <a:xfrm rot="16200000" flipH="1">
              <a:off x="1572345" y="2728133"/>
              <a:ext cx="1754308" cy="8461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0065B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9" name="674 Conector curvado"/>
            <p:cNvCxnSpPr>
              <a:stCxn id="955" idx="4"/>
              <a:endCxn id="947" idx="0"/>
            </p:cNvCxnSpPr>
            <p:nvPr/>
          </p:nvCxnSpPr>
          <p:spPr bwMode="auto">
            <a:xfrm rot="16200000" flipH="1">
              <a:off x="3013158" y="1712906"/>
              <a:ext cx="1013656" cy="213591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0065B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5" name="944 Conector recto"/>
            <p:cNvCxnSpPr>
              <a:stCxn id="948" idx="0"/>
              <a:endCxn id="976" idx="4"/>
            </p:cNvCxnSpPr>
            <p:nvPr/>
          </p:nvCxnSpPr>
          <p:spPr>
            <a:xfrm rot="5400000" flipH="1" flipV="1">
              <a:off x="4901601" y="3173702"/>
              <a:ext cx="225919" cy="206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6" name="945 Conector recto"/>
            <p:cNvCxnSpPr>
              <a:stCxn id="948" idx="2"/>
              <a:endCxn id="947" idx="6"/>
            </p:cNvCxnSpPr>
            <p:nvPr/>
          </p:nvCxnSpPr>
          <p:spPr>
            <a:xfrm rot="10800000">
              <a:off x="4641144" y="3340819"/>
              <a:ext cx="319188" cy="144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47" name="946 Elipse"/>
            <p:cNvSpPr/>
            <p:nvPr/>
          </p:nvSpPr>
          <p:spPr>
            <a:xfrm>
              <a:off x="4534745" y="3287692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sp>
          <p:nvSpPr>
            <p:cNvPr id="948" name="947 Elipse"/>
            <p:cNvSpPr/>
            <p:nvPr/>
          </p:nvSpPr>
          <p:spPr>
            <a:xfrm>
              <a:off x="4960330" y="3287692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cxnSp>
          <p:nvCxnSpPr>
            <p:cNvPr id="952" name="951 Conector recto"/>
            <p:cNvCxnSpPr>
              <a:stCxn id="954" idx="0"/>
              <a:endCxn id="757" idx="4"/>
            </p:cNvCxnSpPr>
            <p:nvPr/>
          </p:nvCxnSpPr>
          <p:spPr>
            <a:xfrm rot="5400000" flipH="1" flipV="1">
              <a:off x="1912822" y="2053976"/>
              <a:ext cx="227424" cy="18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3" name="952 Conector recto"/>
            <p:cNvCxnSpPr>
              <a:stCxn id="955" idx="2"/>
              <a:endCxn id="954" idx="6"/>
            </p:cNvCxnSpPr>
            <p:nvPr/>
          </p:nvCxnSpPr>
          <p:spPr>
            <a:xfrm rot="10800000">
              <a:off x="2079639" y="2220904"/>
              <a:ext cx="319188" cy="11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54" name="953 Elipse"/>
            <p:cNvSpPr/>
            <p:nvPr/>
          </p:nvSpPr>
          <p:spPr>
            <a:xfrm>
              <a:off x="1973244" y="2167779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sp>
          <p:nvSpPr>
            <p:cNvPr id="955" name="954 Elipse"/>
            <p:cNvSpPr/>
            <p:nvPr/>
          </p:nvSpPr>
          <p:spPr>
            <a:xfrm>
              <a:off x="2398829" y="2167779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cxnSp>
          <p:nvCxnSpPr>
            <p:cNvPr id="963" name="962 Conector recto"/>
            <p:cNvCxnSpPr>
              <a:stCxn id="965" idx="2"/>
              <a:endCxn id="966" idx="6"/>
            </p:cNvCxnSpPr>
            <p:nvPr/>
          </p:nvCxnSpPr>
          <p:spPr>
            <a:xfrm rot="10800000">
              <a:off x="2925751" y="4081467"/>
              <a:ext cx="319188" cy="14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4" name="963 Conector recto"/>
            <p:cNvCxnSpPr>
              <a:stCxn id="974" idx="0"/>
              <a:endCxn id="965" idx="4"/>
            </p:cNvCxnSpPr>
            <p:nvPr/>
          </p:nvCxnSpPr>
          <p:spPr>
            <a:xfrm rot="5400000" flipH="1" flipV="1">
              <a:off x="3184887" y="4244441"/>
              <a:ext cx="223097" cy="341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65" name="964 Elipse"/>
            <p:cNvSpPr/>
            <p:nvPr/>
          </p:nvSpPr>
          <p:spPr>
            <a:xfrm>
              <a:off x="3244941" y="4028340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sp>
          <p:nvSpPr>
            <p:cNvPr id="966" name="965 Elipse"/>
            <p:cNvSpPr/>
            <p:nvPr/>
          </p:nvSpPr>
          <p:spPr>
            <a:xfrm>
              <a:off x="2819357" y="4028344"/>
              <a:ext cx="106397" cy="1062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2000"/>
            </a:p>
          </p:txBody>
        </p:sp>
        <p:sp>
          <p:nvSpPr>
            <p:cNvPr id="974" name="973 Elipse"/>
            <p:cNvSpPr/>
            <p:nvPr/>
          </p:nvSpPr>
          <p:spPr>
            <a:xfrm>
              <a:off x="3189278" y="4357694"/>
              <a:ext cx="210904" cy="210627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chemeClr val="lt2">
                    <a:shade val="30000"/>
                    <a:satMod val="200000"/>
                  </a:schemeClr>
                </a:gs>
              </a:gsLst>
            </a:gradFill>
            <a:ln/>
          </p:spPr>
          <p:style>
            <a:lnRef idx="0">
              <a:schemeClr val="dk1"/>
            </a:lnRef>
            <a:fillRef idx="1003">
              <a:schemeClr val="lt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76" name="975 Elipse"/>
            <p:cNvSpPr/>
            <p:nvPr/>
          </p:nvSpPr>
          <p:spPr>
            <a:xfrm>
              <a:off x="4910140" y="2851146"/>
              <a:ext cx="210904" cy="210627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chemeClr val="lt2">
                    <a:shade val="30000"/>
                    <a:satMod val="200000"/>
                  </a:schemeClr>
                </a:gs>
              </a:gsLst>
            </a:gradFill>
            <a:ln/>
          </p:spPr>
          <p:style>
            <a:lnRef idx="0">
              <a:schemeClr val="dk1"/>
            </a:lnRef>
            <a:fillRef idx="1003">
              <a:schemeClr val="lt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1" name="979 Grupo"/>
          <p:cNvGrpSpPr/>
          <p:nvPr/>
        </p:nvGrpSpPr>
        <p:grpSpPr>
          <a:xfrm>
            <a:off x="3357554" y="1571612"/>
            <a:ext cx="3500462" cy="2714647"/>
            <a:chOff x="-1714544" y="1785929"/>
            <a:chExt cx="3500462" cy="2714647"/>
          </a:xfrm>
        </p:grpSpPr>
        <p:sp>
          <p:nvSpPr>
            <p:cNvPr id="981" name="980 Elipse"/>
            <p:cNvSpPr/>
            <p:nvPr/>
          </p:nvSpPr>
          <p:spPr bwMode="auto">
            <a:xfrm>
              <a:off x="285720" y="1785929"/>
              <a:ext cx="1500198" cy="11430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Font typeface="Wingdings" pitchFamily="2" charset="2"/>
                <a:buChar char="§"/>
              </a:pPr>
              <a:r>
                <a:rPr lang="es-AR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(</a:t>
              </a:r>
              <a:r>
                <a:rPr lang="en-US" b="1" i="1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x</a:t>
              </a:r>
              <a:r>
                <a:rPr lang="en-US" b="1" i="1" baseline="-2500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0</a:t>
              </a:r>
              <a:r>
                <a:rPr lang="en-US" smtClean="0">
                  <a:solidFill>
                    <a:schemeClr val="tx2"/>
                  </a:solidFill>
                  <a:latin typeface="Calibri"/>
                  <a:cs typeface="Arial" pitchFamily="34" charset="0"/>
                  <a:sym typeface="Mathematica1"/>
                </a:rPr>
                <a:t>↔</a:t>
              </a:r>
              <a:r>
                <a:rPr lang="en-US" b="1" i="1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v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)</a:t>
              </a:r>
            </a:p>
            <a:p>
              <a:pPr algn="ctr">
                <a:buFont typeface="Wingdings" pitchFamily="2" charset="2"/>
                <a:buChar char="§"/>
              </a:pPr>
              <a:r>
                <a:rPr lang="es-AR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(</a:t>
              </a:r>
              <a:r>
                <a:rPr lang="en-US" b="1" i="1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x</a:t>
              </a:r>
              <a:r>
                <a:rPr lang="en-US" b="1" i="1" baseline="-2500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0</a:t>
              </a:r>
              <a:r>
                <a:rPr lang="en-US" smtClean="0">
                  <a:solidFill>
                    <a:schemeClr val="tx2"/>
                  </a:solidFill>
                  <a:latin typeface="Calibri"/>
                  <a:cs typeface="Arial" pitchFamily="34" charset="0"/>
                  <a:sym typeface="Mathematica1"/>
                </a:rPr>
                <a:t>↔</a:t>
              </a:r>
              <a:r>
                <a:rPr lang="en-US" b="1" i="1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v</a:t>
              </a:r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Arial" pitchFamily="34" charset="0"/>
                  <a:sym typeface="Mathematica1"/>
                </a:rPr>
                <a:t>’ </a:t>
              </a:r>
              <a:r>
                <a:rPr lang="es-AR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Mathematica1"/>
                </a:rPr>
                <a:t>)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982" name="677 Conector curvado"/>
            <p:cNvCxnSpPr>
              <a:stCxn id="981" idx="2"/>
            </p:cNvCxnSpPr>
            <p:nvPr/>
          </p:nvCxnSpPr>
          <p:spPr bwMode="auto">
            <a:xfrm rot="10800000" flipV="1">
              <a:off x="-785850" y="2357433"/>
              <a:ext cx="1071570" cy="78581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  <p:cxnSp>
          <p:nvCxnSpPr>
            <p:cNvPr id="983" name="670 Conector curvado"/>
            <p:cNvCxnSpPr>
              <a:stCxn id="981" idx="3"/>
            </p:cNvCxnSpPr>
            <p:nvPr/>
          </p:nvCxnSpPr>
          <p:spPr bwMode="auto">
            <a:xfrm rot="5400000">
              <a:off x="-1474076" y="2521080"/>
              <a:ext cx="1739028" cy="2219963"/>
            </a:xfrm>
            <a:prstGeom prst="curved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med" len="med"/>
              <a:tailEnd type="triangle" w="med" len="med"/>
            </a:ln>
            <a:effectLst/>
          </p:spPr>
        </p:cxnSp>
      </p:grpSp>
      <p:sp>
        <p:nvSpPr>
          <p:cNvPr id="1004" name="1003 Elipse"/>
          <p:cNvSpPr/>
          <p:nvPr/>
        </p:nvSpPr>
        <p:spPr bwMode="auto">
          <a:xfrm>
            <a:off x="4500562" y="3929066"/>
            <a:ext cx="4000528" cy="1500198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AR" sz="2400" dirty="0" err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If</a:t>
            </a:r>
            <a:r>
              <a:rPr lang="es-AR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 </a:t>
            </a:r>
            <a:r>
              <a:rPr lang="es-AR" sz="2400" b="1" i="1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s-AR" sz="2400" b="1" i="1" baseline="-25000" dirty="0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 </a:t>
            </a:r>
            <a:r>
              <a:rPr lang="es-AR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&lt; </a:t>
            </a:r>
            <a:r>
              <a:rPr lang="es-AR" sz="2400" b="1" i="1" dirty="0" err="1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s-AR" sz="2400" b="1" i="1" baseline="-25000" dirty="0" err="1" smtClean="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s-AR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,</a:t>
            </a:r>
            <a:endParaRPr lang="es-AR" sz="2400" b="1" i="1" baseline="-25000" dirty="0" smtClean="0">
              <a:solidFill>
                <a:schemeClr val="tx2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AR" sz="240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P</a:t>
            </a:r>
            <a:r>
              <a:rPr lang="es-AR" sz="2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Mathematica1"/>
              </a:rPr>
              <a:t>(</a:t>
            </a: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x</a:t>
            </a:r>
            <a:r>
              <a:rPr lang="en-US" sz="2400" b="1" i="1" baseline="-250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0</a:t>
            </a:r>
            <a:r>
              <a:rPr lang="en-US" sz="2400" smtClean="0">
                <a:solidFill>
                  <a:schemeClr val="tx2"/>
                </a:solidFill>
                <a:latin typeface="Calibri"/>
                <a:cs typeface="Arial" pitchFamily="34" charset="0"/>
                <a:sym typeface="Mathematica1"/>
              </a:rPr>
              <a:t>↔</a:t>
            </a: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v</a:t>
            </a:r>
            <a:r>
              <a:rPr lang="es-A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Mathematica1"/>
              </a:rPr>
              <a:t>)</a:t>
            </a:r>
            <a:r>
              <a:rPr lang="es-AR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 &lt;</a:t>
            </a:r>
            <a:r>
              <a:rPr lang="es-AR" sz="240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P</a:t>
            </a:r>
            <a:r>
              <a:rPr lang="es-AR" sz="2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Mathematica1"/>
              </a:rPr>
              <a:t>(</a:t>
            </a: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x</a:t>
            </a:r>
            <a:r>
              <a:rPr lang="en-US" sz="2400" b="1" i="1" baseline="-2500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0</a:t>
            </a:r>
            <a:r>
              <a:rPr lang="en-US" sz="2400" smtClean="0">
                <a:solidFill>
                  <a:schemeClr val="tx2"/>
                </a:solidFill>
                <a:latin typeface="Calibri"/>
                <a:cs typeface="Arial" pitchFamily="34" charset="0"/>
                <a:sym typeface="Mathematica1"/>
              </a:rPr>
              <a:t>↔</a:t>
            </a:r>
            <a:r>
              <a:rPr lang="en-US" sz="2400" b="1" i="1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v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Mathematica1"/>
              </a:rPr>
              <a:t>’</a:t>
            </a:r>
            <a:r>
              <a:rPr lang="es-A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Mathematica1"/>
              </a:rPr>
              <a:t>)</a:t>
            </a:r>
            <a:r>
              <a:rPr lang="es-AR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Mathematica1"/>
              </a:rPr>
              <a:t>?</a:t>
            </a:r>
            <a:endParaRPr lang="es-AR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analysis visualization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4248150" y="3321050"/>
          <a:ext cx="114300" cy="215900"/>
        </p:xfrm>
        <a:graphic>
          <a:graphicData uri="http://schemas.openxmlformats.org/presentationml/2006/ole">
            <p:oleObj spid="_x0000_s210946" name="Ecuación" r:id="rId3" imgW="114120" imgH="215640" progId="Equation.3">
              <p:embed/>
            </p:oleObj>
          </a:graphicData>
        </a:graphic>
      </p:graphicFrame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7606" y="2214553"/>
            <a:ext cx="341802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1254" y="2214553"/>
            <a:ext cx="3418022" cy="324000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" name="56 Grupo"/>
          <p:cNvGrpSpPr/>
          <p:nvPr/>
        </p:nvGrpSpPr>
        <p:grpSpPr>
          <a:xfrm>
            <a:off x="571472" y="2409818"/>
            <a:ext cx="2984288" cy="1963514"/>
            <a:chOff x="571472" y="2409818"/>
            <a:chExt cx="2984288" cy="1963514"/>
          </a:xfrm>
        </p:grpSpPr>
        <p:sp>
          <p:nvSpPr>
            <p:cNvPr id="12" name="11 Rectángulo"/>
            <p:cNvSpPr/>
            <p:nvPr/>
          </p:nvSpPr>
          <p:spPr bwMode="auto">
            <a:xfrm>
              <a:off x="571472" y="2500306"/>
              <a:ext cx="142876" cy="142876"/>
            </a:xfrm>
            <a:prstGeom prst="rect">
              <a:avLst/>
            </a:prstGeom>
            <a:solidFill>
              <a:srgbClr val="16FA1B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1000100" y="2500306"/>
              <a:ext cx="142876" cy="14287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" name="14 Rectángulo"/>
            <p:cNvSpPr/>
            <p:nvPr/>
          </p:nvSpPr>
          <p:spPr bwMode="auto">
            <a:xfrm>
              <a:off x="2295510" y="2876541"/>
              <a:ext cx="72000" cy="72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cxnSp>
          <p:nvCxnSpPr>
            <p:cNvPr id="25" name="677 Conector curvado"/>
            <p:cNvCxnSpPr>
              <a:stCxn id="13" idx="2"/>
              <a:endCxn id="15" idx="0"/>
            </p:cNvCxnSpPr>
            <p:nvPr/>
          </p:nvCxnSpPr>
          <p:spPr bwMode="auto">
            <a:xfrm rot="16200000" flipH="1">
              <a:off x="1584845" y="2129875"/>
              <a:ext cx="233359" cy="125997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sm" len="sm"/>
              <a:tailEnd type="triangle" w="med" len="med"/>
            </a:ln>
            <a:effectLst/>
          </p:spPr>
        </p:cxnSp>
        <p:cxnSp>
          <p:nvCxnSpPr>
            <p:cNvPr id="28" name="677 Conector curvado"/>
            <p:cNvCxnSpPr>
              <a:stCxn id="12" idx="2"/>
              <a:endCxn id="34" idx="0"/>
            </p:cNvCxnSpPr>
            <p:nvPr/>
          </p:nvCxnSpPr>
          <p:spPr bwMode="auto">
            <a:xfrm rot="16200000" flipH="1">
              <a:off x="1132264" y="2153828"/>
              <a:ext cx="471488" cy="145019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sm" len="sm"/>
              <a:tailEnd type="triangle" w="med" len="med"/>
            </a:ln>
            <a:effectLst/>
          </p:spPr>
        </p:cxnSp>
        <p:sp>
          <p:nvSpPr>
            <p:cNvPr id="34" name="33 Rectángulo"/>
            <p:cNvSpPr/>
            <p:nvPr/>
          </p:nvSpPr>
          <p:spPr bwMode="auto">
            <a:xfrm flipH="1">
              <a:off x="2057387" y="3114670"/>
              <a:ext cx="71438" cy="71438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715936" y="2409818"/>
              <a:ext cx="28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tx2"/>
                  </a:solidFill>
                </a:rPr>
                <a:t>&gt;</a:t>
              </a:r>
              <a:endParaRPr lang="es-AR" sz="1600" dirty="0">
                <a:solidFill>
                  <a:schemeClr val="tx2"/>
                </a:solidFill>
              </a:endParaRPr>
            </a:p>
          </p:txBody>
        </p:sp>
        <p:sp>
          <p:nvSpPr>
            <p:cNvPr id="42" name="41 Rectángulo"/>
            <p:cNvSpPr/>
            <p:nvPr/>
          </p:nvSpPr>
          <p:spPr bwMode="auto">
            <a:xfrm>
              <a:off x="571472" y="3286125"/>
              <a:ext cx="142876" cy="14287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3" name="42 Rectángulo"/>
            <p:cNvSpPr/>
            <p:nvPr/>
          </p:nvSpPr>
          <p:spPr bwMode="auto">
            <a:xfrm>
              <a:off x="1000100" y="3286125"/>
              <a:ext cx="142876" cy="142876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4" name="43 Rectángulo"/>
            <p:cNvSpPr/>
            <p:nvPr/>
          </p:nvSpPr>
          <p:spPr bwMode="auto">
            <a:xfrm>
              <a:off x="3483760" y="3706020"/>
              <a:ext cx="72000" cy="72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cxnSp>
          <p:nvCxnSpPr>
            <p:cNvPr id="45" name="677 Conector curvado"/>
            <p:cNvCxnSpPr>
              <a:stCxn id="43" idx="2"/>
              <a:endCxn id="44" idx="0"/>
            </p:cNvCxnSpPr>
            <p:nvPr/>
          </p:nvCxnSpPr>
          <p:spPr bwMode="auto">
            <a:xfrm rot="16200000" flipH="1">
              <a:off x="2157140" y="2343399"/>
              <a:ext cx="277019" cy="244822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sm" len="sm"/>
              <a:tailEnd type="triangle" w="med" len="med"/>
            </a:ln>
            <a:effectLst/>
          </p:spPr>
        </p:cxnSp>
        <p:cxnSp>
          <p:nvCxnSpPr>
            <p:cNvPr id="46" name="677 Conector curvado"/>
            <p:cNvCxnSpPr>
              <a:stCxn id="42" idx="2"/>
              <a:endCxn id="47" idx="0"/>
            </p:cNvCxnSpPr>
            <p:nvPr/>
          </p:nvCxnSpPr>
          <p:spPr bwMode="auto">
            <a:xfrm rot="16200000" flipH="1">
              <a:off x="1347907" y="2724004"/>
              <a:ext cx="872331" cy="228232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ysDash"/>
              <a:round/>
              <a:headEnd type="diamond" w="sm" len="sm"/>
              <a:tailEnd type="triangle" w="med" len="med"/>
            </a:ln>
            <a:effectLst/>
          </p:spPr>
        </p:cxnSp>
        <p:sp>
          <p:nvSpPr>
            <p:cNvPr id="47" name="46 Rectángulo"/>
            <p:cNvSpPr/>
            <p:nvPr/>
          </p:nvSpPr>
          <p:spPr bwMode="auto">
            <a:xfrm flipH="1">
              <a:off x="2889234" y="4301332"/>
              <a:ext cx="72000" cy="72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715936" y="3195637"/>
              <a:ext cx="285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smtClean="0">
                  <a:solidFill>
                    <a:schemeClr val="tx2"/>
                  </a:solidFill>
                </a:rPr>
                <a:t>=</a:t>
              </a:r>
              <a:endParaRPr lang="es-AR" sz="1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3429000"/>
            <a:ext cx="723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57 Flecha abajo"/>
          <p:cNvSpPr/>
          <p:nvPr/>
        </p:nvSpPr>
        <p:spPr bwMode="auto">
          <a:xfrm>
            <a:off x="1457303" y="2171691"/>
            <a:ext cx="197169" cy="147877"/>
          </a:xfrm>
          <a:prstGeom prst="downArrow">
            <a:avLst/>
          </a:prstGeom>
          <a:gradFill>
            <a:gsLst>
              <a:gs pos="0">
                <a:srgbClr val="0070C0"/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AR" smtClean="0"/>
          </a:p>
        </p:txBody>
      </p:sp>
      <p:sp>
        <p:nvSpPr>
          <p:cNvPr id="59" name="58 Flecha abajo"/>
          <p:cNvSpPr/>
          <p:nvPr/>
        </p:nvSpPr>
        <p:spPr bwMode="auto">
          <a:xfrm>
            <a:off x="4695826" y="2171691"/>
            <a:ext cx="197169" cy="147877"/>
          </a:xfrm>
          <a:prstGeom prst="downArrow">
            <a:avLst/>
          </a:prstGeom>
          <a:gradFill>
            <a:gsLst>
              <a:gs pos="0">
                <a:srgbClr val="0070C0"/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1003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AR" smtClean="0"/>
          </a:p>
        </p:txBody>
      </p:sp>
      <p:sp>
        <p:nvSpPr>
          <p:cNvPr id="60" name="59 CuadroTexto"/>
          <p:cNvSpPr txBox="1"/>
          <p:nvPr/>
        </p:nvSpPr>
        <p:spPr>
          <a:xfrm>
            <a:off x="1520067" y="182164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err="1" smtClean="0">
                <a:solidFill>
                  <a:schemeClr val="tx2"/>
                </a:solidFill>
              </a:rPr>
              <a:t>Mirror</a:t>
            </a:r>
            <a:r>
              <a:rPr lang="es-AR" b="1" dirty="0" smtClean="0">
                <a:solidFill>
                  <a:schemeClr val="tx2"/>
                </a:solidFill>
              </a:rPr>
              <a:t> </a:t>
            </a:r>
            <a:r>
              <a:rPr lang="es-AR" b="1" dirty="0" err="1" smtClean="0">
                <a:solidFill>
                  <a:schemeClr val="tx2"/>
                </a:solidFill>
              </a:rPr>
              <a:t>coloring</a:t>
            </a:r>
            <a:endParaRPr lang="es-AR" b="1" dirty="0">
              <a:solidFill>
                <a:schemeClr val="tx2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4766419" y="182164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err="1" smtClean="0">
                <a:solidFill>
                  <a:schemeClr val="tx2"/>
                </a:solidFill>
              </a:rPr>
              <a:t>Scale</a:t>
            </a:r>
            <a:r>
              <a:rPr lang="es-AR" b="1" dirty="0" smtClean="0">
                <a:solidFill>
                  <a:schemeClr val="tx2"/>
                </a:solidFill>
              </a:rPr>
              <a:t> </a:t>
            </a:r>
            <a:r>
              <a:rPr lang="es-AR" b="1" dirty="0" err="1" smtClean="0">
                <a:solidFill>
                  <a:schemeClr val="tx2"/>
                </a:solidFill>
              </a:rPr>
              <a:t>coloring</a:t>
            </a:r>
            <a:endParaRPr lang="es-AR" b="1" i="1" dirty="0">
              <a:solidFill>
                <a:schemeClr val="tx2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 bwMode="auto">
          <a:xfrm rot="16200000" flipH="1">
            <a:off x="1004863" y="1819264"/>
            <a:ext cx="3929090" cy="39290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Dot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 rot="16200000" flipH="1">
            <a:off x="4248148" y="1819264"/>
            <a:ext cx="3929090" cy="39290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dash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14290"/>
            <a:ext cx="6888003" cy="6888003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Object design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(1)</a:t>
            </a:r>
            <a:endParaRPr lang="en-US" dirty="0"/>
          </a:p>
        </p:txBody>
      </p:sp>
      <p:sp>
        <p:nvSpPr>
          <p:cNvPr id="53" name="5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0" name="4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6 Proceso"/>
          <p:cNvSpPr/>
          <p:nvPr/>
        </p:nvSpPr>
        <p:spPr bwMode="auto">
          <a:xfrm>
            <a:off x="3643306" y="1643050"/>
            <a:ext cx="157163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PercolationModel</a:t>
            </a:r>
            <a:endParaRPr kumimoji="0" lang="es-A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9" name="8 Conector angular"/>
          <p:cNvCxnSpPr>
            <a:stCxn id="18" idx="0"/>
            <a:endCxn id="7" idx="2"/>
          </p:cNvCxnSpPr>
          <p:nvPr/>
        </p:nvCxnSpPr>
        <p:spPr bwMode="auto">
          <a:xfrm rot="5400000" flipH="1" flipV="1">
            <a:off x="3930190" y="1787058"/>
            <a:ext cx="285752" cy="7121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11 Conector angular"/>
          <p:cNvCxnSpPr>
            <a:stCxn id="21" idx="0"/>
            <a:endCxn id="7" idx="2"/>
          </p:cNvCxnSpPr>
          <p:nvPr/>
        </p:nvCxnSpPr>
        <p:spPr bwMode="auto">
          <a:xfrm rot="16200000" flipV="1">
            <a:off x="4667628" y="1761736"/>
            <a:ext cx="285752" cy="76276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17 Proceso"/>
          <p:cNvSpPr/>
          <p:nvPr/>
        </p:nvSpPr>
        <p:spPr bwMode="auto">
          <a:xfrm>
            <a:off x="3051008" y="2285992"/>
            <a:ext cx="133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BondPercolation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20 Proceso"/>
          <p:cNvSpPr/>
          <p:nvPr/>
        </p:nvSpPr>
        <p:spPr bwMode="auto">
          <a:xfrm>
            <a:off x="4525884" y="2285992"/>
            <a:ext cx="133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SitePercolation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32 Proceso"/>
          <p:cNvSpPr/>
          <p:nvPr/>
        </p:nvSpPr>
        <p:spPr bwMode="auto">
          <a:xfrm>
            <a:off x="777356" y="3643314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Lattice</a:t>
            </a:r>
            <a:endParaRPr lang="es-AR" sz="14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33 Conector angular"/>
          <p:cNvCxnSpPr>
            <a:stCxn id="36" idx="0"/>
            <a:endCxn id="33" idx="2"/>
          </p:cNvCxnSpPr>
          <p:nvPr/>
        </p:nvCxnSpPr>
        <p:spPr bwMode="auto">
          <a:xfrm rot="5400000" flipH="1" flipV="1">
            <a:off x="857224" y="3826124"/>
            <a:ext cx="285752" cy="6345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34 Conector angular"/>
          <p:cNvCxnSpPr>
            <a:stCxn id="37" idx="0"/>
            <a:endCxn id="33" idx="2"/>
          </p:cNvCxnSpPr>
          <p:nvPr/>
        </p:nvCxnSpPr>
        <p:spPr bwMode="auto">
          <a:xfrm rot="16200000" flipV="1">
            <a:off x="1531670" y="3786190"/>
            <a:ext cx="285752" cy="7143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35 Proceso"/>
          <p:cNvSpPr/>
          <p:nvPr/>
        </p:nvSpPr>
        <p:spPr bwMode="auto">
          <a:xfrm>
            <a:off x="142844" y="4286256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SquareLattice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37 Proceso"/>
          <p:cNvSpPr/>
          <p:nvPr/>
        </p:nvSpPr>
        <p:spPr bwMode="auto">
          <a:xfrm>
            <a:off x="4597322" y="4143380"/>
            <a:ext cx="133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GraphPattern</a:t>
            </a:r>
            <a:endParaRPr lang="es-AR" sz="14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9" name="38 Conector angular"/>
          <p:cNvCxnSpPr>
            <a:stCxn id="41" idx="0"/>
            <a:endCxn id="38" idx="2"/>
          </p:cNvCxnSpPr>
          <p:nvPr/>
        </p:nvCxnSpPr>
        <p:spPr bwMode="auto">
          <a:xfrm rot="5400000" flipH="1" flipV="1">
            <a:off x="4750595" y="4273595"/>
            <a:ext cx="285752" cy="7397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39 Conector angular"/>
          <p:cNvCxnSpPr>
            <a:stCxn id="42" idx="0"/>
            <a:endCxn id="38" idx="2"/>
          </p:cNvCxnSpPr>
          <p:nvPr/>
        </p:nvCxnSpPr>
        <p:spPr bwMode="auto">
          <a:xfrm rot="16200000" flipV="1">
            <a:off x="5524884" y="4239008"/>
            <a:ext cx="285752" cy="80887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40 Proceso"/>
          <p:cNvSpPr/>
          <p:nvPr/>
        </p:nvSpPr>
        <p:spPr bwMode="auto">
          <a:xfrm>
            <a:off x="3857620" y="4786322"/>
            <a:ext cx="133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SubgraphPattern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41 Proceso"/>
          <p:cNvSpPr/>
          <p:nvPr/>
        </p:nvSpPr>
        <p:spPr bwMode="auto">
          <a:xfrm>
            <a:off x="5357818" y="4786322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NodeBasedPattern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9" name="48 Proceso"/>
          <p:cNvSpPr/>
          <p:nvPr/>
        </p:nvSpPr>
        <p:spPr bwMode="auto">
          <a:xfrm>
            <a:off x="1096860" y="2714620"/>
            <a:ext cx="133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LatticeGraph</a:t>
            </a:r>
            <a:endParaRPr kumimoji="0" lang="es-AR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1" name="50 Conector angular"/>
          <p:cNvCxnSpPr>
            <a:stCxn id="49" idx="2"/>
            <a:endCxn id="33" idx="0"/>
          </p:cNvCxnSpPr>
          <p:nvPr/>
        </p:nvCxnSpPr>
        <p:spPr bwMode="auto">
          <a:xfrm rot="5400000">
            <a:off x="1254356" y="3134810"/>
            <a:ext cx="571504" cy="4455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52" name="51 Conector angular"/>
          <p:cNvCxnSpPr>
            <a:stCxn id="49" idx="3"/>
            <a:endCxn id="38" idx="1"/>
          </p:cNvCxnSpPr>
          <p:nvPr/>
        </p:nvCxnSpPr>
        <p:spPr bwMode="auto">
          <a:xfrm>
            <a:off x="2428860" y="2893215"/>
            <a:ext cx="2168462" cy="142876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57" name="56 Conector angular"/>
          <p:cNvCxnSpPr>
            <a:stCxn id="7" idx="1"/>
            <a:endCxn id="49" idx="0"/>
          </p:cNvCxnSpPr>
          <p:nvPr/>
        </p:nvCxnSpPr>
        <p:spPr bwMode="auto">
          <a:xfrm rot="10800000" flipV="1">
            <a:off x="1762860" y="1821644"/>
            <a:ext cx="1880446" cy="89297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sp>
        <p:nvSpPr>
          <p:cNvPr id="61" name="60 Proceso"/>
          <p:cNvSpPr/>
          <p:nvPr/>
        </p:nvSpPr>
        <p:spPr bwMode="auto">
          <a:xfrm>
            <a:off x="4286248" y="5500702"/>
            <a:ext cx="171451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Square1KVertical1Horizontal</a:t>
            </a:r>
            <a:endParaRPr kumimoji="0" lang="es-A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62" name="61 Conector angular"/>
          <p:cNvCxnSpPr>
            <a:stCxn id="61" idx="0"/>
            <a:endCxn id="42" idx="2"/>
          </p:cNvCxnSpPr>
          <p:nvPr/>
        </p:nvCxnSpPr>
        <p:spPr bwMode="auto">
          <a:xfrm rot="5400000" flipH="1" flipV="1">
            <a:off x="5429256" y="4857760"/>
            <a:ext cx="357190" cy="9286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66 Proceso"/>
          <p:cNvSpPr/>
          <p:nvPr/>
        </p:nvSpPr>
        <p:spPr bwMode="auto">
          <a:xfrm>
            <a:off x="6143636" y="5500702"/>
            <a:ext cx="178595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Square1Vertical1KHorizontal</a:t>
            </a:r>
          </a:p>
        </p:txBody>
      </p:sp>
      <p:cxnSp>
        <p:nvCxnSpPr>
          <p:cNvPr id="68" name="67 Conector angular"/>
          <p:cNvCxnSpPr>
            <a:stCxn id="67" idx="0"/>
            <a:endCxn id="42" idx="2"/>
          </p:cNvCxnSpPr>
          <p:nvPr/>
        </p:nvCxnSpPr>
        <p:spPr bwMode="auto">
          <a:xfrm rot="16200000" flipV="1">
            <a:off x="6375810" y="4839900"/>
            <a:ext cx="357190" cy="9644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89 Proceso"/>
          <p:cNvSpPr/>
          <p:nvPr/>
        </p:nvSpPr>
        <p:spPr bwMode="auto">
          <a:xfrm>
            <a:off x="8072462" y="5500702"/>
            <a:ext cx="57150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…</a:t>
            </a:r>
            <a:endParaRPr kumimoji="0" lang="es-A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91" name="90 Conector angular"/>
          <p:cNvCxnSpPr>
            <a:stCxn id="90" idx="0"/>
            <a:endCxn id="42" idx="2"/>
          </p:cNvCxnSpPr>
          <p:nvPr/>
        </p:nvCxnSpPr>
        <p:spPr bwMode="auto">
          <a:xfrm rot="16200000" flipV="1">
            <a:off x="7036611" y="4179099"/>
            <a:ext cx="357190" cy="2286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9" name="98 Proceso"/>
          <p:cNvSpPr/>
          <p:nvPr/>
        </p:nvSpPr>
        <p:spPr bwMode="auto">
          <a:xfrm>
            <a:off x="7125222" y="2000240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OpenPolicy</a:t>
            </a:r>
            <a:endParaRPr lang="es-AR" sz="14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00" name="99 Conector angular"/>
          <p:cNvCxnSpPr>
            <a:stCxn id="102" idx="0"/>
            <a:endCxn id="99" idx="2"/>
          </p:cNvCxnSpPr>
          <p:nvPr/>
        </p:nvCxnSpPr>
        <p:spPr bwMode="auto">
          <a:xfrm rot="16200000" flipV="1">
            <a:off x="7871090" y="2151562"/>
            <a:ext cx="285752" cy="697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100 Conector angular"/>
          <p:cNvCxnSpPr>
            <a:stCxn id="103" idx="0"/>
            <a:endCxn id="99" idx="2"/>
          </p:cNvCxnSpPr>
          <p:nvPr/>
        </p:nvCxnSpPr>
        <p:spPr bwMode="auto">
          <a:xfrm rot="5400000" flipH="1" flipV="1">
            <a:off x="7169933" y="2147893"/>
            <a:ext cx="285752" cy="70482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2" name="101 Proceso"/>
          <p:cNvSpPr/>
          <p:nvPr/>
        </p:nvSpPr>
        <p:spPr bwMode="auto">
          <a:xfrm>
            <a:off x="7786710" y="2643182"/>
            <a:ext cx="1152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SiteOpenPolicy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" name="102 Proceso"/>
          <p:cNvSpPr/>
          <p:nvPr/>
        </p:nvSpPr>
        <p:spPr bwMode="auto">
          <a:xfrm>
            <a:off x="6348396" y="2643182"/>
            <a:ext cx="1224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BondOpenPolicy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04" name="103 Conector angular"/>
          <p:cNvCxnSpPr>
            <a:stCxn id="7" idx="3"/>
            <a:endCxn id="99" idx="0"/>
          </p:cNvCxnSpPr>
          <p:nvPr/>
        </p:nvCxnSpPr>
        <p:spPr bwMode="auto">
          <a:xfrm>
            <a:off x="5214942" y="1821645"/>
            <a:ext cx="2450280" cy="17859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106" name="105 Conector angular"/>
          <p:cNvCxnSpPr>
            <a:stCxn id="108" idx="0"/>
            <a:endCxn id="103" idx="2"/>
          </p:cNvCxnSpPr>
          <p:nvPr/>
        </p:nvCxnSpPr>
        <p:spPr bwMode="auto">
          <a:xfrm rot="5400000" flipH="1" flipV="1">
            <a:off x="6473826" y="2870992"/>
            <a:ext cx="357190" cy="6159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7" name="106 Conector angular"/>
          <p:cNvCxnSpPr>
            <a:stCxn id="109" idx="0"/>
            <a:endCxn id="103" idx="2"/>
          </p:cNvCxnSpPr>
          <p:nvPr/>
        </p:nvCxnSpPr>
        <p:spPr bwMode="auto">
          <a:xfrm rot="16200000" flipV="1">
            <a:off x="7134768" y="2826000"/>
            <a:ext cx="357190" cy="7059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8" name="107 Proceso"/>
          <p:cNvSpPr/>
          <p:nvPr/>
        </p:nvSpPr>
        <p:spPr bwMode="auto">
          <a:xfrm>
            <a:off x="5786446" y="3357562"/>
            <a:ext cx="1116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IsotropicPolicy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9" name="108 Proceso"/>
          <p:cNvSpPr/>
          <p:nvPr/>
        </p:nvSpPr>
        <p:spPr bwMode="auto">
          <a:xfrm>
            <a:off x="7072330" y="3357562"/>
            <a:ext cx="1188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AnisotropicPolicy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2" name="181 Proceso"/>
          <p:cNvSpPr/>
          <p:nvPr/>
        </p:nvSpPr>
        <p:spPr bwMode="auto">
          <a:xfrm>
            <a:off x="1314427" y="5072074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400" b="1" i="1" dirty="0" err="1" smtClean="0">
                <a:latin typeface="Calibri" pitchFamily="34" charset="0"/>
                <a:cs typeface="Arial" pitchFamily="34" charset="0"/>
              </a:rPr>
              <a:t>AdjacencySolver</a:t>
            </a:r>
            <a:endParaRPr lang="es-AR" sz="14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83" name="182 Conector angular"/>
          <p:cNvCxnSpPr>
            <a:stCxn id="185" idx="0"/>
            <a:endCxn id="182" idx="2"/>
          </p:cNvCxnSpPr>
          <p:nvPr/>
        </p:nvCxnSpPr>
        <p:spPr bwMode="auto">
          <a:xfrm rot="5400000" flipH="1" flipV="1">
            <a:off x="1407296" y="5129225"/>
            <a:ext cx="285752" cy="88583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4" name="183 Conector angular"/>
          <p:cNvCxnSpPr>
            <a:stCxn id="186" idx="0"/>
            <a:endCxn id="182" idx="2"/>
          </p:cNvCxnSpPr>
          <p:nvPr/>
        </p:nvCxnSpPr>
        <p:spPr bwMode="auto">
          <a:xfrm rot="16200000" flipV="1">
            <a:off x="2282412" y="5139940"/>
            <a:ext cx="285752" cy="8644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5" name="184 Proceso"/>
          <p:cNvSpPr/>
          <p:nvPr/>
        </p:nvSpPr>
        <p:spPr bwMode="auto">
          <a:xfrm>
            <a:off x="285720" y="5715016"/>
            <a:ext cx="164307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PatternAdjacencySolver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6" name="185 Proceso"/>
          <p:cNvSpPr/>
          <p:nvPr/>
        </p:nvSpPr>
        <p:spPr bwMode="auto">
          <a:xfrm>
            <a:off x="2071670" y="5715016"/>
            <a:ext cx="157163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MatrixAdjacencySolver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95" name="50 Conector angular"/>
          <p:cNvCxnSpPr>
            <a:stCxn id="49" idx="2"/>
            <a:endCxn id="182" idx="3"/>
          </p:cNvCxnSpPr>
          <p:nvPr/>
        </p:nvCxnSpPr>
        <p:spPr bwMode="auto">
          <a:xfrm rot="16200000" flipH="1">
            <a:off x="1127875" y="3706794"/>
            <a:ext cx="2178859" cy="908889"/>
          </a:xfrm>
          <a:prstGeom prst="bentConnector4">
            <a:avLst>
              <a:gd name="adj1" fmla="val 13115"/>
              <a:gd name="adj2" fmla="val 125152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sp>
        <p:nvSpPr>
          <p:cNvPr id="37" name="36 Proceso"/>
          <p:cNvSpPr/>
          <p:nvPr/>
        </p:nvSpPr>
        <p:spPr bwMode="auto">
          <a:xfrm>
            <a:off x="1491736" y="4286256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CubicLattice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7" name="226 Proceso"/>
          <p:cNvSpPr/>
          <p:nvPr/>
        </p:nvSpPr>
        <p:spPr bwMode="auto">
          <a:xfrm>
            <a:off x="6643702" y="4071942"/>
            <a:ext cx="157163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err="1" smtClean="0">
                <a:latin typeface="Calibri" pitchFamily="34" charset="0"/>
                <a:cs typeface="Arial" pitchFamily="34" charset="0"/>
              </a:rPr>
              <a:t>SquareVerticalHorizontal</a:t>
            </a:r>
            <a:endParaRPr lang="es-AR" sz="10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8" name="227 Conector angular"/>
          <p:cNvCxnSpPr>
            <a:stCxn id="227" idx="0"/>
            <a:endCxn id="109" idx="2"/>
          </p:cNvCxnSpPr>
          <p:nvPr/>
        </p:nvCxnSpPr>
        <p:spPr bwMode="auto">
          <a:xfrm rot="5400000" flipH="1" flipV="1">
            <a:off x="7369330" y="3774942"/>
            <a:ext cx="357190" cy="2368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9" name="228 Proceso"/>
          <p:cNvSpPr/>
          <p:nvPr/>
        </p:nvSpPr>
        <p:spPr bwMode="auto">
          <a:xfrm>
            <a:off x="8358214" y="4071942"/>
            <a:ext cx="57150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…</a:t>
            </a:r>
            <a:endParaRPr kumimoji="0" lang="es-A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0" name="229 Conector angular"/>
          <p:cNvCxnSpPr>
            <a:stCxn id="229" idx="0"/>
            <a:endCxn id="109" idx="2"/>
          </p:cNvCxnSpPr>
          <p:nvPr/>
        </p:nvCxnSpPr>
        <p:spPr bwMode="auto">
          <a:xfrm rot="16200000" flipV="1">
            <a:off x="7976553" y="3404529"/>
            <a:ext cx="357190" cy="9776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0" y="659639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 err="1" smtClean="0">
                <a:latin typeface="Impact" pitchFamily="34" charset="0"/>
              </a:rPr>
              <a:t>Caesar</a:t>
            </a:r>
            <a:endParaRPr lang="en-US" sz="1100" dirty="0"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1" grpId="0" animBg="1"/>
      <p:bldP spid="33" grpId="0" animBg="1"/>
      <p:bldP spid="36" grpId="0" animBg="1"/>
      <p:bldP spid="38" grpId="0" animBg="1"/>
      <p:bldP spid="41" grpId="0" animBg="1"/>
      <p:bldP spid="42" grpId="0" animBg="1"/>
      <p:bldP spid="49" grpId="0" animBg="1"/>
      <p:bldP spid="61" grpId="0" animBg="1"/>
      <p:bldP spid="67" grpId="0" animBg="1"/>
      <p:bldP spid="90" grpId="0" animBg="1"/>
      <p:bldP spid="99" grpId="0" animBg="1"/>
      <p:bldP spid="102" grpId="0" animBg="1"/>
      <p:bldP spid="103" grpId="0" animBg="1"/>
      <p:bldP spid="108" grpId="0" animBg="1"/>
      <p:bldP spid="109" grpId="0" animBg="1"/>
      <p:bldP spid="182" grpId="0" animBg="1"/>
      <p:bldP spid="185" grpId="0" animBg="1"/>
      <p:bldP spid="186" grpId="0" animBg="1"/>
      <p:bldP spid="37" grpId="0" animBg="1"/>
      <p:bldP spid="227" grpId="0" animBg="1"/>
      <p:bldP spid="2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(2)</a:t>
            </a:r>
            <a:endParaRPr lang="en-US" dirty="0"/>
          </a:p>
        </p:txBody>
      </p:sp>
      <p:sp>
        <p:nvSpPr>
          <p:cNvPr id="46" name="4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3" name="32 Proceso"/>
          <p:cNvSpPr/>
          <p:nvPr/>
        </p:nvSpPr>
        <p:spPr bwMode="auto">
          <a:xfrm>
            <a:off x="1571604" y="1857364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AdjacencyMatrix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33 Conector angular"/>
          <p:cNvCxnSpPr>
            <a:stCxn id="36" idx="0"/>
            <a:endCxn id="33" idx="2"/>
          </p:cNvCxnSpPr>
          <p:nvPr/>
        </p:nvCxnSpPr>
        <p:spPr bwMode="auto">
          <a:xfrm rot="5400000" flipH="1" flipV="1">
            <a:off x="1426620" y="1676662"/>
            <a:ext cx="285752" cy="13615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34 Conector angular"/>
          <p:cNvCxnSpPr>
            <a:stCxn id="37" idx="0"/>
            <a:endCxn id="33" idx="2"/>
          </p:cNvCxnSpPr>
          <p:nvPr/>
        </p:nvCxnSpPr>
        <p:spPr bwMode="auto">
          <a:xfrm rot="5400000" flipH="1" flipV="1">
            <a:off x="1573711" y="2252381"/>
            <a:ext cx="714380" cy="6387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35 Proceso"/>
          <p:cNvSpPr/>
          <p:nvPr/>
        </p:nvSpPr>
        <p:spPr bwMode="auto">
          <a:xfrm>
            <a:off x="348728" y="2500306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PSBitMatix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36 Proceso"/>
          <p:cNvSpPr/>
          <p:nvPr/>
        </p:nvSpPr>
        <p:spPr bwMode="auto">
          <a:xfrm>
            <a:off x="1071538" y="2928934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PSFloatMatrix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54 Proceso"/>
          <p:cNvSpPr/>
          <p:nvPr/>
        </p:nvSpPr>
        <p:spPr bwMode="auto">
          <a:xfrm>
            <a:off x="2357422" y="2928934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PSSparseMatrix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6" name="55 Conector angular"/>
          <p:cNvCxnSpPr>
            <a:stCxn id="55" idx="0"/>
            <a:endCxn id="33" idx="2"/>
          </p:cNvCxnSpPr>
          <p:nvPr/>
        </p:nvCxnSpPr>
        <p:spPr bwMode="auto">
          <a:xfrm rot="16200000" flipV="1">
            <a:off x="2216654" y="2248165"/>
            <a:ext cx="714380" cy="6471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62 Proceso"/>
          <p:cNvSpPr/>
          <p:nvPr/>
        </p:nvSpPr>
        <p:spPr bwMode="auto">
          <a:xfrm>
            <a:off x="3000364" y="2500306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PSSparseFloatMatrix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64" name="63 Conector angular"/>
          <p:cNvCxnSpPr>
            <a:stCxn id="63" idx="0"/>
            <a:endCxn id="33" idx="2"/>
          </p:cNvCxnSpPr>
          <p:nvPr/>
        </p:nvCxnSpPr>
        <p:spPr bwMode="auto">
          <a:xfrm rot="16200000" flipV="1">
            <a:off x="2839629" y="1625190"/>
            <a:ext cx="285752" cy="14644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6" name="135 Proceso"/>
          <p:cNvSpPr/>
          <p:nvPr/>
        </p:nvSpPr>
        <p:spPr bwMode="auto">
          <a:xfrm>
            <a:off x="5929322" y="1714488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GraphAlgorithm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38" name="137 Conector angular"/>
          <p:cNvCxnSpPr>
            <a:stCxn id="140" idx="0"/>
            <a:endCxn id="136" idx="2"/>
          </p:cNvCxnSpPr>
          <p:nvPr/>
        </p:nvCxnSpPr>
        <p:spPr bwMode="auto">
          <a:xfrm rot="16200000" flipV="1">
            <a:off x="6893735" y="1785926"/>
            <a:ext cx="428628" cy="10001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0" name="139 Proceso"/>
          <p:cNvSpPr/>
          <p:nvPr/>
        </p:nvSpPr>
        <p:spPr bwMode="auto">
          <a:xfrm>
            <a:off x="6786578" y="2500306"/>
            <a:ext cx="164307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GraphSearchAlgorithm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8" name="157 Proceso"/>
          <p:cNvSpPr/>
          <p:nvPr/>
        </p:nvSpPr>
        <p:spPr bwMode="auto">
          <a:xfrm>
            <a:off x="4750595" y="2500306"/>
            <a:ext cx="121441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QuickUnionFind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59" name="158 Conector angular"/>
          <p:cNvCxnSpPr>
            <a:stCxn id="158" idx="0"/>
            <a:endCxn id="136" idx="2"/>
          </p:cNvCxnSpPr>
          <p:nvPr/>
        </p:nvCxnSpPr>
        <p:spPr bwMode="auto">
          <a:xfrm rot="5400000" flipH="1" flipV="1">
            <a:off x="5768578" y="1660902"/>
            <a:ext cx="428628" cy="12501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6" name="175 Proceso"/>
          <p:cNvSpPr/>
          <p:nvPr/>
        </p:nvSpPr>
        <p:spPr bwMode="auto">
          <a:xfrm>
            <a:off x="6357950" y="3143248"/>
            <a:ext cx="121444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BreathFirstSearch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7" name="176 Proceso"/>
          <p:cNvSpPr/>
          <p:nvPr/>
        </p:nvSpPr>
        <p:spPr bwMode="auto">
          <a:xfrm>
            <a:off x="7715272" y="3143248"/>
            <a:ext cx="121444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DepthFirstSearch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78" name="177 Conector angular"/>
          <p:cNvCxnSpPr>
            <a:stCxn id="176" idx="0"/>
            <a:endCxn id="140" idx="2"/>
          </p:cNvCxnSpPr>
          <p:nvPr/>
        </p:nvCxnSpPr>
        <p:spPr bwMode="auto">
          <a:xfrm rot="5400000" flipH="1" flipV="1">
            <a:off x="7143768" y="2678901"/>
            <a:ext cx="285752" cy="64294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1" name="180 Conector angular"/>
          <p:cNvCxnSpPr>
            <a:stCxn id="177" idx="0"/>
            <a:endCxn id="140" idx="2"/>
          </p:cNvCxnSpPr>
          <p:nvPr/>
        </p:nvCxnSpPr>
        <p:spPr bwMode="auto">
          <a:xfrm rot="16200000" flipV="1">
            <a:off x="7822429" y="2643182"/>
            <a:ext cx="285752" cy="7143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7" name="196 Proceso"/>
          <p:cNvSpPr/>
          <p:nvPr/>
        </p:nvSpPr>
        <p:spPr bwMode="auto">
          <a:xfrm>
            <a:off x="4500562" y="3143248"/>
            <a:ext cx="171448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WeightedQuickUnionFind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98" name="197 Conector angular"/>
          <p:cNvCxnSpPr>
            <a:stCxn id="197" idx="0"/>
            <a:endCxn id="158" idx="2"/>
          </p:cNvCxnSpPr>
          <p:nvPr/>
        </p:nvCxnSpPr>
        <p:spPr bwMode="auto">
          <a:xfrm rot="5400000" flipH="1" flipV="1">
            <a:off x="5214926" y="3000372"/>
            <a:ext cx="28575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3" name="202 Proceso"/>
          <p:cNvSpPr/>
          <p:nvPr/>
        </p:nvSpPr>
        <p:spPr bwMode="auto">
          <a:xfrm>
            <a:off x="4893471" y="3714752"/>
            <a:ext cx="92866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smtClean="0">
                <a:latin typeface="Calibri" pitchFamily="34" charset="0"/>
                <a:cs typeface="Arial" pitchFamily="34" charset="0"/>
              </a:rPr>
              <a:t>WQUFPC</a:t>
            </a:r>
          </a:p>
        </p:txBody>
      </p:sp>
      <p:cxnSp>
        <p:nvCxnSpPr>
          <p:cNvPr id="204" name="203 Conector angular"/>
          <p:cNvCxnSpPr>
            <a:stCxn id="203" idx="0"/>
            <a:endCxn id="197" idx="2"/>
          </p:cNvCxnSpPr>
          <p:nvPr/>
        </p:nvCxnSpPr>
        <p:spPr bwMode="auto">
          <a:xfrm rot="5400000" flipH="1" flipV="1">
            <a:off x="5250645" y="3607595"/>
            <a:ext cx="21431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8" name="207 Proceso"/>
          <p:cNvSpPr/>
          <p:nvPr/>
        </p:nvSpPr>
        <p:spPr bwMode="auto">
          <a:xfrm>
            <a:off x="1428728" y="4000504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ModelSampler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09" name="208 Conector angular"/>
          <p:cNvCxnSpPr>
            <a:stCxn id="211" idx="0"/>
            <a:endCxn id="208" idx="2"/>
          </p:cNvCxnSpPr>
          <p:nvPr/>
        </p:nvCxnSpPr>
        <p:spPr bwMode="auto">
          <a:xfrm rot="5400000" flipH="1" flipV="1">
            <a:off x="1571604" y="4107661"/>
            <a:ext cx="285752" cy="78581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0" name="209 Conector angular"/>
          <p:cNvCxnSpPr>
            <a:stCxn id="212" idx="0"/>
            <a:endCxn id="208" idx="2"/>
          </p:cNvCxnSpPr>
          <p:nvPr/>
        </p:nvCxnSpPr>
        <p:spPr bwMode="auto">
          <a:xfrm rot="5400000" flipH="1" flipV="1">
            <a:off x="1750199" y="4714884"/>
            <a:ext cx="71438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1" name="210 Proceso"/>
          <p:cNvSpPr/>
          <p:nvPr/>
        </p:nvSpPr>
        <p:spPr bwMode="auto">
          <a:xfrm>
            <a:off x="642910" y="4643446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CriticalRangeFinder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212" name="211 Proceso"/>
          <p:cNvSpPr/>
          <p:nvPr/>
        </p:nvSpPr>
        <p:spPr bwMode="auto">
          <a:xfrm>
            <a:off x="1357290" y="5072074"/>
            <a:ext cx="1500198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CompositeSampler</a:t>
            </a:r>
          </a:p>
        </p:txBody>
      </p:sp>
      <p:sp>
        <p:nvSpPr>
          <p:cNvPr id="215" name="214 Proceso"/>
          <p:cNvSpPr/>
          <p:nvPr/>
        </p:nvSpPr>
        <p:spPr bwMode="auto">
          <a:xfrm>
            <a:off x="2214546" y="4643446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NodeScopeAnalizer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16" name="215 Conector angular"/>
          <p:cNvCxnSpPr>
            <a:stCxn id="215" idx="0"/>
            <a:endCxn id="208" idx="2"/>
          </p:cNvCxnSpPr>
          <p:nvPr/>
        </p:nvCxnSpPr>
        <p:spPr bwMode="auto">
          <a:xfrm rot="16200000" flipV="1">
            <a:off x="2375282" y="4089801"/>
            <a:ext cx="285752" cy="8215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1" name="220 Proceso"/>
          <p:cNvSpPr/>
          <p:nvPr/>
        </p:nvSpPr>
        <p:spPr bwMode="auto">
          <a:xfrm>
            <a:off x="714348" y="5715016"/>
            <a:ext cx="129431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VariableWalker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24" name="223 Conector angular"/>
          <p:cNvCxnSpPr>
            <a:stCxn id="221" idx="0"/>
            <a:endCxn id="212" idx="2"/>
          </p:cNvCxnSpPr>
          <p:nvPr/>
        </p:nvCxnSpPr>
        <p:spPr bwMode="auto">
          <a:xfrm rot="5400000" flipH="1" flipV="1">
            <a:off x="1591571" y="5199198"/>
            <a:ext cx="285752" cy="7458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4" name="233 Proceso"/>
          <p:cNvSpPr/>
          <p:nvPr/>
        </p:nvSpPr>
        <p:spPr bwMode="auto">
          <a:xfrm>
            <a:off x="5072066" y="4714884"/>
            <a:ext cx="121444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ModelEvaluator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5" name="234 Proceso"/>
          <p:cNvSpPr/>
          <p:nvPr/>
        </p:nvSpPr>
        <p:spPr bwMode="auto">
          <a:xfrm>
            <a:off x="5072066" y="5357826"/>
            <a:ext cx="121444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ModelHistory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36" name="235 Conector angular"/>
          <p:cNvCxnSpPr>
            <a:stCxn id="208" idx="3"/>
            <a:endCxn id="234" idx="1"/>
          </p:cNvCxnSpPr>
          <p:nvPr/>
        </p:nvCxnSpPr>
        <p:spPr bwMode="auto">
          <a:xfrm>
            <a:off x="2786050" y="4179099"/>
            <a:ext cx="2286016" cy="714380"/>
          </a:xfrm>
          <a:prstGeom prst="bentConnector3">
            <a:avLst>
              <a:gd name="adj1" fmla="val 86111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239" name="238 Conector angular"/>
          <p:cNvCxnSpPr>
            <a:stCxn id="208" idx="3"/>
            <a:endCxn id="235" idx="1"/>
          </p:cNvCxnSpPr>
          <p:nvPr/>
        </p:nvCxnSpPr>
        <p:spPr bwMode="auto">
          <a:xfrm>
            <a:off x="2786050" y="4179099"/>
            <a:ext cx="2286016" cy="1357322"/>
          </a:xfrm>
          <a:prstGeom prst="bentConnector3">
            <a:avLst>
              <a:gd name="adj1" fmla="val 76111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sp>
        <p:nvSpPr>
          <p:cNvPr id="249" name="248 Proceso"/>
          <p:cNvSpPr/>
          <p:nvPr/>
        </p:nvSpPr>
        <p:spPr bwMode="auto">
          <a:xfrm>
            <a:off x="2206116" y="5715016"/>
            <a:ext cx="129431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UnionFindAnalizer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52" name="251 Conector angular"/>
          <p:cNvCxnSpPr>
            <a:stCxn id="249" idx="0"/>
            <a:endCxn id="212" idx="2"/>
          </p:cNvCxnSpPr>
          <p:nvPr/>
        </p:nvCxnSpPr>
        <p:spPr bwMode="auto">
          <a:xfrm rot="16200000" flipV="1">
            <a:off x="2337455" y="5199198"/>
            <a:ext cx="285752" cy="7458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5" name="254 Proceso"/>
          <p:cNvSpPr/>
          <p:nvPr/>
        </p:nvSpPr>
        <p:spPr bwMode="auto">
          <a:xfrm>
            <a:off x="3643306" y="5715016"/>
            <a:ext cx="57150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…</a:t>
            </a:r>
            <a:endParaRPr kumimoji="0" lang="es-A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56" name="255 Conector angular"/>
          <p:cNvCxnSpPr>
            <a:stCxn id="255" idx="0"/>
            <a:endCxn id="212" idx="2"/>
          </p:cNvCxnSpPr>
          <p:nvPr/>
        </p:nvCxnSpPr>
        <p:spPr bwMode="auto">
          <a:xfrm rot="16200000" flipV="1">
            <a:off x="2875348" y="4661305"/>
            <a:ext cx="285752" cy="182166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1" name="260 Proceso"/>
          <p:cNvSpPr/>
          <p:nvPr/>
        </p:nvSpPr>
        <p:spPr bwMode="auto">
          <a:xfrm>
            <a:off x="3786182" y="4643446"/>
            <a:ext cx="57150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000" b="1" i="1" dirty="0" smtClean="0">
                <a:latin typeface="Calibri" pitchFamily="34" charset="0"/>
                <a:cs typeface="Arial" pitchFamily="34" charset="0"/>
              </a:rPr>
              <a:t>…</a:t>
            </a:r>
            <a:endParaRPr kumimoji="0" lang="es-A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62" name="261 Conector angular"/>
          <p:cNvCxnSpPr>
            <a:stCxn id="261" idx="0"/>
            <a:endCxn id="208" idx="2"/>
          </p:cNvCxnSpPr>
          <p:nvPr/>
        </p:nvCxnSpPr>
        <p:spPr bwMode="auto">
          <a:xfrm rot="16200000" flipV="1">
            <a:off x="2946786" y="3518297"/>
            <a:ext cx="285752" cy="19645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0" y="659639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 err="1" smtClean="0">
                <a:latin typeface="Impact" pitchFamily="34" charset="0"/>
              </a:rPr>
              <a:t>Caesar</a:t>
            </a:r>
            <a:endParaRPr lang="en-US" sz="1100" dirty="0"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(3)</a:t>
            </a:r>
            <a:endParaRPr lang="en-US" dirty="0"/>
          </a:p>
        </p:txBody>
      </p:sp>
      <p:sp>
        <p:nvSpPr>
          <p:cNvPr id="51" name="5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3" name="72 Proceso"/>
          <p:cNvSpPr/>
          <p:nvPr/>
        </p:nvSpPr>
        <p:spPr bwMode="auto">
          <a:xfrm>
            <a:off x="2716993" y="4214818"/>
            <a:ext cx="107157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PSDrawer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75" name="74 Conector angular"/>
          <p:cNvCxnSpPr>
            <a:stCxn id="77" idx="0"/>
            <a:endCxn id="73" idx="2"/>
          </p:cNvCxnSpPr>
          <p:nvPr/>
        </p:nvCxnSpPr>
        <p:spPr bwMode="auto">
          <a:xfrm rot="5400000" flipH="1" flipV="1">
            <a:off x="2367070" y="4114928"/>
            <a:ext cx="428628" cy="13427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6" name="75 Proceso"/>
          <p:cNvSpPr/>
          <p:nvPr/>
        </p:nvSpPr>
        <p:spPr bwMode="auto">
          <a:xfrm>
            <a:off x="2538398" y="5000636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CriticalRangeDrawer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7" name="76 Proceso"/>
          <p:cNvSpPr/>
          <p:nvPr/>
        </p:nvSpPr>
        <p:spPr bwMode="auto">
          <a:xfrm>
            <a:off x="1369990" y="5000636"/>
            <a:ext cx="108000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ChartDrawer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79 Proceso"/>
          <p:cNvSpPr/>
          <p:nvPr/>
        </p:nvSpPr>
        <p:spPr bwMode="auto">
          <a:xfrm>
            <a:off x="4036215" y="5000636"/>
            <a:ext cx="1857388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SquareLatticeGraphDrawer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1" name="80 Conector angular"/>
          <p:cNvCxnSpPr>
            <a:stCxn id="80" idx="0"/>
            <a:endCxn id="73" idx="2"/>
          </p:cNvCxnSpPr>
          <p:nvPr/>
        </p:nvCxnSpPr>
        <p:spPr bwMode="auto">
          <a:xfrm rot="16200000" flipV="1">
            <a:off x="3894530" y="3930256"/>
            <a:ext cx="428628" cy="171213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2" name="91 Proceso"/>
          <p:cNvSpPr/>
          <p:nvPr/>
        </p:nvSpPr>
        <p:spPr bwMode="auto">
          <a:xfrm>
            <a:off x="3929058" y="5500702"/>
            <a:ext cx="207170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BondPercolationGraphDrawer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13" name="112 Conector angular"/>
          <p:cNvCxnSpPr>
            <a:stCxn id="76" idx="0"/>
            <a:endCxn id="73" idx="2"/>
          </p:cNvCxnSpPr>
          <p:nvPr/>
        </p:nvCxnSpPr>
        <p:spPr bwMode="auto">
          <a:xfrm rot="5400000" flipH="1" flipV="1">
            <a:off x="3038464" y="4786322"/>
            <a:ext cx="428628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6" name="115 Proceso"/>
          <p:cNvSpPr/>
          <p:nvPr/>
        </p:nvSpPr>
        <p:spPr bwMode="auto">
          <a:xfrm>
            <a:off x="3929058" y="6000768"/>
            <a:ext cx="207170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SitePercolationGraphDrawer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17" name="116 Conector angular"/>
          <p:cNvCxnSpPr>
            <a:stCxn id="92" idx="0"/>
            <a:endCxn id="80" idx="2"/>
          </p:cNvCxnSpPr>
          <p:nvPr/>
        </p:nvCxnSpPr>
        <p:spPr bwMode="auto">
          <a:xfrm rot="5400000" flipH="1" flipV="1">
            <a:off x="4893471" y="5429264"/>
            <a:ext cx="142876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0" name="119 Conector angular"/>
          <p:cNvCxnSpPr>
            <a:stCxn id="116" idx="0"/>
            <a:endCxn id="92" idx="2"/>
          </p:cNvCxnSpPr>
          <p:nvPr/>
        </p:nvCxnSpPr>
        <p:spPr bwMode="auto">
          <a:xfrm rot="5400000" flipH="1" flipV="1">
            <a:off x="4893471" y="5929330"/>
            <a:ext cx="142876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123 Proceso"/>
          <p:cNvSpPr/>
          <p:nvPr/>
        </p:nvSpPr>
        <p:spPr bwMode="auto">
          <a:xfrm>
            <a:off x="655610" y="5786454"/>
            <a:ext cx="121444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PieChartDrawer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5" name="124 Proceso"/>
          <p:cNvSpPr/>
          <p:nvPr/>
        </p:nvSpPr>
        <p:spPr bwMode="auto">
          <a:xfrm>
            <a:off x="2012932" y="5786454"/>
            <a:ext cx="107157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XYChartDrawer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26" name="125 Conector angular"/>
          <p:cNvCxnSpPr>
            <a:stCxn id="124" idx="0"/>
            <a:endCxn id="77" idx="2"/>
          </p:cNvCxnSpPr>
          <p:nvPr/>
        </p:nvCxnSpPr>
        <p:spPr bwMode="auto">
          <a:xfrm rot="5400000" flipH="1" flipV="1">
            <a:off x="1372097" y="5248562"/>
            <a:ext cx="428628" cy="64715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9" name="128 Conector angular"/>
          <p:cNvCxnSpPr>
            <a:stCxn id="125" idx="0"/>
            <a:endCxn id="77" idx="2"/>
          </p:cNvCxnSpPr>
          <p:nvPr/>
        </p:nvCxnSpPr>
        <p:spPr bwMode="auto">
          <a:xfrm rot="16200000" flipV="1">
            <a:off x="2015040" y="5252776"/>
            <a:ext cx="428628" cy="6387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6" name="135 Proceso"/>
          <p:cNvSpPr/>
          <p:nvPr/>
        </p:nvSpPr>
        <p:spPr bwMode="auto">
          <a:xfrm>
            <a:off x="1500166" y="1714488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ChartObject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37" name="136 Conector angular"/>
          <p:cNvCxnSpPr>
            <a:stCxn id="139" idx="0"/>
            <a:endCxn id="136" idx="2"/>
          </p:cNvCxnSpPr>
          <p:nvPr/>
        </p:nvCxnSpPr>
        <p:spPr bwMode="auto">
          <a:xfrm rot="5400000" flipH="1" flipV="1">
            <a:off x="1287959" y="1466563"/>
            <a:ext cx="285752" cy="149598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8" name="137 Conector angular"/>
          <p:cNvCxnSpPr>
            <a:stCxn id="140" idx="0"/>
            <a:endCxn id="136" idx="2"/>
          </p:cNvCxnSpPr>
          <p:nvPr/>
        </p:nvCxnSpPr>
        <p:spPr bwMode="auto">
          <a:xfrm rot="5400000" flipH="1" flipV="1">
            <a:off x="1339430" y="1946662"/>
            <a:ext cx="714380" cy="9644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9" name="138 Proceso"/>
          <p:cNvSpPr/>
          <p:nvPr/>
        </p:nvSpPr>
        <p:spPr bwMode="auto">
          <a:xfrm>
            <a:off x="285720" y="2357430"/>
            <a:ext cx="794248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ChartAxis</a:t>
            </a:r>
            <a:endParaRPr kumimoji="0" lang="es-AR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40" name="139 Proceso"/>
          <p:cNvSpPr/>
          <p:nvPr/>
        </p:nvSpPr>
        <p:spPr bwMode="auto">
          <a:xfrm>
            <a:off x="785786" y="2786058"/>
            <a:ext cx="85725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smtClean="0">
                <a:latin typeface="Calibri" pitchFamily="34" charset="0"/>
                <a:cs typeface="Arial" pitchFamily="34" charset="0"/>
              </a:rPr>
              <a:t>Chart</a:t>
            </a:r>
          </a:p>
        </p:txBody>
      </p:sp>
      <p:sp>
        <p:nvSpPr>
          <p:cNvPr id="141" name="140 Proceso"/>
          <p:cNvSpPr/>
          <p:nvPr/>
        </p:nvSpPr>
        <p:spPr bwMode="auto">
          <a:xfrm>
            <a:off x="2714612" y="2786058"/>
            <a:ext cx="785818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ChartSerie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2" name="141 Conector angular"/>
          <p:cNvCxnSpPr>
            <a:stCxn id="141" idx="0"/>
            <a:endCxn id="136" idx="2"/>
          </p:cNvCxnSpPr>
          <p:nvPr/>
        </p:nvCxnSpPr>
        <p:spPr bwMode="auto">
          <a:xfrm rot="16200000" flipV="1">
            <a:off x="2285984" y="1964521"/>
            <a:ext cx="714380" cy="9286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3" name="142 Proceso"/>
          <p:cNvSpPr/>
          <p:nvPr/>
        </p:nvSpPr>
        <p:spPr bwMode="auto">
          <a:xfrm>
            <a:off x="1750199" y="2786058"/>
            <a:ext cx="85725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RangeMark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44" name="143 Conector angular"/>
          <p:cNvCxnSpPr>
            <a:stCxn id="143" idx="0"/>
            <a:endCxn id="136" idx="2"/>
          </p:cNvCxnSpPr>
          <p:nvPr/>
        </p:nvCxnSpPr>
        <p:spPr bwMode="auto">
          <a:xfrm rot="5400000" flipH="1" flipV="1">
            <a:off x="1821637" y="2428868"/>
            <a:ext cx="71438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8" name="157 Proceso"/>
          <p:cNvSpPr/>
          <p:nvPr/>
        </p:nvSpPr>
        <p:spPr bwMode="auto">
          <a:xfrm>
            <a:off x="3214678" y="2357430"/>
            <a:ext cx="121441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XYSerieMarker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59" name="158 Conector angular"/>
          <p:cNvCxnSpPr>
            <a:stCxn id="158" idx="0"/>
            <a:endCxn id="136" idx="2"/>
          </p:cNvCxnSpPr>
          <p:nvPr/>
        </p:nvCxnSpPr>
        <p:spPr bwMode="auto">
          <a:xfrm rot="16200000" flipV="1">
            <a:off x="2857480" y="1393025"/>
            <a:ext cx="285752" cy="16430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6" name="175 Proceso"/>
          <p:cNvSpPr/>
          <p:nvPr/>
        </p:nvSpPr>
        <p:spPr bwMode="auto">
          <a:xfrm>
            <a:off x="285720" y="3429000"/>
            <a:ext cx="85725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PieChar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7" name="176 Proceso"/>
          <p:cNvSpPr/>
          <p:nvPr/>
        </p:nvSpPr>
        <p:spPr bwMode="auto">
          <a:xfrm>
            <a:off x="1285852" y="3429000"/>
            <a:ext cx="857256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XYChart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78" name="177 Conector angular"/>
          <p:cNvCxnSpPr>
            <a:stCxn id="176" idx="0"/>
            <a:endCxn id="140" idx="2"/>
          </p:cNvCxnSpPr>
          <p:nvPr/>
        </p:nvCxnSpPr>
        <p:spPr bwMode="auto">
          <a:xfrm rot="5400000" flipH="1" flipV="1">
            <a:off x="821505" y="3036091"/>
            <a:ext cx="285752" cy="5000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1" name="180 Conector angular"/>
          <p:cNvCxnSpPr>
            <a:stCxn id="177" idx="0"/>
            <a:endCxn id="140" idx="2"/>
          </p:cNvCxnSpPr>
          <p:nvPr/>
        </p:nvCxnSpPr>
        <p:spPr bwMode="auto">
          <a:xfrm rot="16200000" flipV="1">
            <a:off x="1321571" y="3036091"/>
            <a:ext cx="285752" cy="5000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41 Proceso"/>
          <p:cNvSpPr/>
          <p:nvPr/>
        </p:nvSpPr>
        <p:spPr bwMode="auto">
          <a:xfrm>
            <a:off x="5822165" y="2857496"/>
            <a:ext cx="1357322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DrawerTool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4" name="43 Conector angular"/>
          <p:cNvCxnSpPr>
            <a:stCxn id="46" idx="0"/>
            <a:endCxn id="42" idx="2"/>
          </p:cNvCxnSpPr>
          <p:nvPr/>
        </p:nvCxnSpPr>
        <p:spPr bwMode="auto">
          <a:xfrm rot="5400000" flipH="1" flipV="1">
            <a:off x="5722884" y="2722496"/>
            <a:ext cx="285752" cy="12701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45 Proceso"/>
          <p:cNvSpPr/>
          <p:nvPr/>
        </p:nvSpPr>
        <p:spPr bwMode="auto">
          <a:xfrm>
            <a:off x="4766347" y="3500438"/>
            <a:ext cx="928694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NodeLocator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46 Proceso"/>
          <p:cNvSpPr/>
          <p:nvPr/>
        </p:nvSpPr>
        <p:spPr bwMode="auto">
          <a:xfrm>
            <a:off x="5786446" y="3500438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XYChartPointLocator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48" name="47 Conector angular"/>
          <p:cNvCxnSpPr>
            <a:stCxn id="47" idx="0"/>
            <a:endCxn id="42" idx="2"/>
          </p:cNvCxnSpPr>
          <p:nvPr/>
        </p:nvCxnSpPr>
        <p:spPr bwMode="auto">
          <a:xfrm rot="5400000" flipH="1" flipV="1">
            <a:off x="6357950" y="3357562"/>
            <a:ext cx="285752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9" name="48 Proceso"/>
          <p:cNvSpPr/>
          <p:nvPr/>
        </p:nvSpPr>
        <p:spPr bwMode="auto">
          <a:xfrm>
            <a:off x="4746380" y="4000504"/>
            <a:ext cx="968628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EdgeLocator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0" name="49 Conector angular"/>
          <p:cNvCxnSpPr>
            <a:stCxn id="49" idx="0"/>
            <a:endCxn id="46" idx="2"/>
          </p:cNvCxnSpPr>
          <p:nvPr/>
        </p:nvCxnSpPr>
        <p:spPr bwMode="auto">
          <a:xfrm rot="5400000" flipH="1" flipV="1">
            <a:off x="5159256" y="3929066"/>
            <a:ext cx="142876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57 Conector angular"/>
          <p:cNvCxnSpPr>
            <a:stCxn id="60" idx="0"/>
            <a:endCxn id="42" idx="2"/>
          </p:cNvCxnSpPr>
          <p:nvPr/>
        </p:nvCxnSpPr>
        <p:spPr bwMode="auto">
          <a:xfrm rot="16200000" flipV="1">
            <a:off x="7108049" y="2607463"/>
            <a:ext cx="285752" cy="15001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59 Proceso"/>
          <p:cNvSpPr/>
          <p:nvPr/>
        </p:nvSpPr>
        <p:spPr bwMode="auto">
          <a:xfrm>
            <a:off x="7286644" y="3500438"/>
            <a:ext cx="1428760" cy="357190"/>
          </a:xfrm>
          <a:prstGeom prst="flowChartProcess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s-AR" sz="1200" b="1" i="1" dirty="0" err="1" smtClean="0">
                <a:latin typeface="Calibri" pitchFamily="34" charset="0"/>
                <a:cs typeface="Arial" pitchFamily="34" charset="0"/>
              </a:rPr>
              <a:t>ClusterPainter</a:t>
            </a:r>
            <a:endParaRPr lang="es-AR" sz="1200" b="1" i="1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66" name="65 Conector angular"/>
          <p:cNvCxnSpPr>
            <a:stCxn id="73" idx="3"/>
            <a:endCxn id="42" idx="1"/>
          </p:cNvCxnSpPr>
          <p:nvPr/>
        </p:nvCxnSpPr>
        <p:spPr bwMode="auto">
          <a:xfrm flipV="1">
            <a:off x="3788563" y="3036091"/>
            <a:ext cx="2033602" cy="1357322"/>
          </a:xfrm>
          <a:prstGeom prst="bentConnector3">
            <a:avLst>
              <a:gd name="adj1" fmla="val 17526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diamond" w="med" len="med"/>
            <a:tailEnd type="diamond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0" y="659639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 err="1" smtClean="0">
                <a:latin typeface="Impact" pitchFamily="34" charset="0"/>
              </a:rPr>
              <a:t>Caesar</a:t>
            </a:r>
            <a:endParaRPr lang="en-US" sz="1100" dirty="0"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73665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virtual lab</a:t>
            </a:r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86446" y="5357826"/>
            <a:ext cx="1295400" cy="357166"/>
          </a:xfrm>
        </p:spPr>
        <p:txBody>
          <a:bodyPr/>
          <a:lstStyle/>
          <a:p>
            <a:fld id="{D60F96DF-C946-467C-96AC-6A163FCFC3BD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91" name="90 Conector recto"/>
          <p:cNvCxnSpPr/>
          <p:nvPr/>
        </p:nvCxnSpPr>
        <p:spPr bwMode="auto">
          <a:xfrm flipV="1">
            <a:off x="3253694" y="1071546"/>
            <a:ext cx="2135893" cy="8720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93" name="92 Conector recto"/>
          <p:cNvCxnSpPr/>
          <p:nvPr/>
        </p:nvCxnSpPr>
        <p:spPr bwMode="auto">
          <a:xfrm rot="10800000" flipH="1" flipV="1">
            <a:off x="3080594" y="1943569"/>
            <a:ext cx="1377272" cy="13773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31" name="30 Grupo"/>
          <p:cNvGrpSpPr/>
          <p:nvPr/>
        </p:nvGrpSpPr>
        <p:grpSpPr>
          <a:xfrm>
            <a:off x="2357422" y="1818858"/>
            <a:ext cx="3000396" cy="3753282"/>
            <a:chOff x="1000100" y="1643050"/>
            <a:chExt cx="3714776" cy="4610538"/>
          </a:xfrm>
        </p:grpSpPr>
        <p:grpSp>
          <p:nvGrpSpPr>
            <p:cNvPr id="107" name="106 Grupo"/>
            <p:cNvGrpSpPr/>
            <p:nvPr/>
          </p:nvGrpSpPr>
          <p:grpSpPr>
            <a:xfrm>
              <a:off x="1000100" y="1643050"/>
              <a:ext cx="3714776" cy="4610538"/>
              <a:chOff x="1000100" y="1714488"/>
              <a:chExt cx="3714776" cy="4610538"/>
            </a:xfrm>
          </p:grpSpPr>
          <p:pic>
            <p:nvPicPr>
              <p:cNvPr id="36" name="35 Imagen" descr="lab equipment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00100" y="1714488"/>
                <a:ext cx="3714776" cy="4610538"/>
              </a:xfrm>
              <a:prstGeom prst="rect">
                <a:avLst/>
              </a:prstGeom>
            </p:spPr>
          </p:pic>
          <p:pic>
            <p:nvPicPr>
              <p:cNvPr id="77" name="76 Imagen" descr="PaintedClusters.JPG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tretch>
                <a:fillRect/>
              </a:stretch>
            </p:blipFill>
            <p:spPr>
              <a:xfrm rot="21438558">
                <a:off x="1414337" y="3855957"/>
                <a:ext cx="1242954" cy="1242148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grpSp>
            <p:nvGrpSpPr>
              <p:cNvPr id="86" name="85 Grupo"/>
              <p:cNvGrpSpPr/>
              <p:nvPr/>
            </p:nvGrpSpPr>
            <p:grpSpPr>
              <a:xfrm>
                <a:off x="1895456" y="1760526"/>
                <a:ext cx="214314" cy="214314"/>
                <a:chOff x="5227642" y="1466836"/>
                <a:chExt cx="3564000" cy="3564000"/>
              </a:xfrm>
              <a:scene3d>
                <a:camera prst="isometricOffAxis2Top"/>
                <a:lightRig rig="threePt" dir="t"/>
              </a:scene3d>
            </p:grpSpPr>
            <p:sp>
              <p:nvSpPr>
                <p:cNvPr id="87" name="86 Elipse"/>
                <p:cNvSpPr/>
                <p:nvPr/>
              </p:nvSpPr>
              <p:spPr bwMode="auto">
                <a:xfrm>
                  <a:off x="5286942" y="1500736"/>
                  <a:ext cx="3492000" cy="349200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AR" smtClean="0"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endParaRPr>
                </a:p>
              </p:txBody>
            </p:sp>
            <p:pic>
              <p:nvPicPr>
                <p:cNvPr id="88" name="87 Imagen" descr="PaintedClusters.JP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EDEAD7"/>
                    </a:clrFrom>
                    <a:clrTo>
                      <a:srgbClr val="EDEAD7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792779" y="2139447"/>
                  <a:ext cx="2480327" cy="2214578"/>
                </a:xfrm>
                <a:prstGeom prst="rect">
                  <a:avLst/>
                </a:prstGeom>
              </p:spPr>
            </p:pic>
            <p:sp>
              <p:nvSpPr>
                <p:cNvPr id="89" name="88 Anillo"/>
                <p:cNvSpPr/>
                <p:nvPr/>
              </p:nvSpPr>
              <p:spPr bwMode="auto">
                <a:xfrm>
                  <a:off x="5227642" y="1466836"/>
                  <a:ext cx="3564000" cy="3564000"/>
                </a:xfrm>
                <a:prstGeom prst="donut">
                  <a:avLst>
                    <a:gd name="adj" fmla="val 3358"/>
                  </a:avLst>
                </a:prstGeom>
                <a:solidFill>
                  <a:srgbClr val="FF9900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A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19" name="18 Imagen" descr="lab equipmen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66">
                  <a:alpha val="72157"/>
                  <a:tint val="45000"/>
                  <a:satMod val="400000"/>
                </a:srgbClr>
              </a:duotone>
            </a:blip>
            <a:srcRect l="71154" t="79022" r="7692" b="8582"/>
            <a:stretch>
              <a:fillRect/>
            </a:stretch>
          </p:blipFill>
          <p:spPr>
            <a:xfrm>
              <a:off x="3652831" y="5295913"/>
              <a:ext cx="785818" cy="571504"/>
            </a:xfrm>
            <a:prstGeom prst="can">
              <a:avLst>
                <a:gd name="adj" fmla="val 25000"/>
              </a:avLst>
            </a:prstGeom>
          </p:spPr>
        </p:pic>
        <p:pic>
          <p:nvPicPr>
            <p:cNvPr id="24" name="23 Imagen" descr="lab equipmen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16FA1B">
                  <a:tint val="45000"/>
                  <a:satMod val="400000"/>
                </a:srgbClr>
              </a:duotone>
            </a:blip>
            <a:srcRect l="55769" t="82120" r="32692" b="13231"/>
            <a:stretch>
              <a:fillRect/>
            </a:stretch>
          </p:blipFill>
          <p:spPr>
            <a:xfrm>
              <a:off x="3071802" y="5419739"/>
              <a:ext cx="428628" cy="214314"/>
            </a:xfrm>
            <a:prstGeom prst="flowChartMagneticDisk">
              <a:avLst/>
            </a:prstGeom>
          </p:spPr>
        </p:pic>
      </p:grpSp>
      <p:grpSp>
        <p:nvGrpSpPr>
          <p:cNvPr id="39" name="38 Grupo"/>
          <p:cNvGrpSpPr/>
          <p:nvPr/>
        </p:nvGrpSpPr>
        <p:grpSpPr>
          <a:xfrm>
            <a:off x="4071934" y="1071546"/>
            <a:ext cx="2635306" cy="2635306"/>
            <a:chOff x="5929322" y="2000240"/>
            <a:chExt cx="2635306" cy="2635306"/>
          </a:xfrm>
        </p:grpSpPr>
        <p:grpSp>
          <p:nvGrpSpPr>
            <p:cNvPr id="85" name="84 Grupo"/>
            <p:cNvGrpSpPr/>
            <p:nvPr/>
          </p:nvGrpSpPr>
          <p:grpSpPr>
            <a:xfrm>
              <a:off x="5929322" y="2000240"/>
              <a:ext cx="2635306" cy="2635306"/>
              <a:chOff x="5227642" y="1466836"/>
              <a:chExt cx="3564000" cy="3564000"/>
            </a:xfrm>
          </p:grpSpPr>
          <p:sp>
            <p:nvSpPr>
              <p:cNvPr id="81" name="80 Elipse"/>
              <p:cNvSpPr/>
              <p:nvPr/>
            </p:nvSpPr>
            <p:spPr bwMode="auto">
              <a:xfrm>
                <a:off x="5286942" y="1500736"/>
                <a:ext cx="3492000" cy="3492000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s-AR" smtClean="0">
                  <a:solidFill>
                    <a:schemeClr val="tx1"/>
                  </a:solidFill>
                  <a:latin typeface="Arial" charset="0"/>
                  <a:cs typeface="Times New Roman" pitchFamily="18" charset="0"/>
                </a:endParaRPr>
              </a:p>
            </p:txBody>
          </p:sp>
          <p:sp>
            <p:nvSpPr>
              <p:cNvPr id="83" name="82 Anillo"/>
              <p:cNvSpPr/>
              <p:nvPr/>
            </p:nvSpPr>
            <p:spPr bwMode="auto">
              <a:xfrm>
                <a:off x="5227642" y="1466836"/>
                <a:ext cx="3564000" cy="3564000"/>
              </a:xfrm>
              <a:prstGeom prst="donut">
                <a:avLst>
                  <a:gd name="adj" fmla="val 3358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" pitchFamily="18" charset="0"/>
                </a:endParaRPr>
              </a:p>
            </p:txBody>
          </p:sp>
        </p:grpSp>
        <p:pic>
          <p:nvPicPr>
            <p:cNvPr id="38" name="37 Imagen" descr="PaintedCluster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EDEAD7"/>
                </a:clrFrom>
                <a:clrTo>
                  <a:srgbClr val="EDEAD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38860" y="2109780"/>
              <a:ext cx="2445848" cy="244800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sz="4400" dirty="0" smtClean="0"/>
              <a:t>Percolation deals with…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4092" y="-59375"/>
            <a:ext cx="9228092" cy="6715148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chemeClr val="bg1"/>
                </a:solidFill>
              </a:rPr>
              <a:t>Propagation</a:t>
            </a:r>
            <a:r>
              <a:rPr lang="es-AR" dirty="0" smtClean="0">
                <a:solidFill>
                  <a:schemeClr val="bg1"/>
                </a:solidFill>
              </a:rPr>
              <a:t> of </a:t>
            </a:r>
            <a:r>
              <a:rPr lang="es-AR" dirty="0" err="1" smtClean="0">
                <a:solidFill>
                  <a:schemeClr val="bg1"/>
                </a:solidFill>
              </a:rPr>
              <a:t>diseases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02"/>
          <a:stretch>
            <a:fillRect/>
          </a:stretch>
        </p:blipFill>
        <p:spPr>
          <a:xfrm>
            <a:off x="-142908" y="-50800"/>
            <a:ext cx="9429816" cy="6715148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chemeClr val="bg1"/>
                </a:solidFill>
              </a:rPr>
              <a:t>Propagation</a:t>
            </a:r>
            <a:r>
              <a:rPr lang="es-AR" dirty="0" smtClean="0">
                <a:solidFill>
                  <a:schemeClr val="bg1"/>
                </a:solidFill>
              </a:rPr>
              <a:t> of </a:t>
            </a:r>
            <a:r>
              <a:rPr lang="es-AR" dirty="0" err="1" smtClean="0">
                <a:solidFill>
                  <a:schemeClr val="bg1"/>
                </a:solidFill>
              </a:rPr>
              <a:t>fire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flu_hosp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700" y="0"/>
            <a:ext cx="9286908" cy="666911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>
                <a:solidFill>
                  <a:schemeClr val="bg1"/>
                </a:solidFill>
              </a:rPr>
              <a:t>Oil</a:t>
            </a:r>
            <a:r>
              <a:rPr lang="es-AR" dirty="0" smtClean="0">
                <a:solidFill>
                  <a:schemeClr val="bg1"/>
                </a:solidFill>
              </a:rPr>
              <a:t> &amp; gas in </a:t>
            </a:r>
            <a:r>
              <a:rPr lang="es-AR" dirty="0" err="1" smtClean="0">
                <a:solidFill>
                  <a:schemeClr val="bg1"/>
                </a:solidFill>
              </a:rPr>
              <a:t>reservoirs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Guillermo Amaral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6DF-C946-467C-96AC-6A163FCFC3B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6 Imagen" descr="pores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06" t="5516" r="5406" b="22780"/>
          <a:stretch>
            <a:fillRect/>
          </a:stretch>
        </p:blipFill>
        <p:spPr>
          <a:xfrm>
            <a:off x="5357818" y="3571876"/>
            <a:ext cx="2367308" cy="221457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para un proyecto de ciencias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11712</TotalTime>
  <Words>615</Words>
  <Application>Microsoft Office PowerPoint</Application>
  <PresentationFormat>On-screen Show (4:3)</PresentationFormat>
  <Paragraphs>272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Presentación para un proyecto de ciencias</vt:lpstr>
      <vt:lpstr>Ecuación</vt:lpstr>
      <vt:lpstr>Percolation</vt:lpstr>
      <vt:lpstr>Slide 2</vt:lpstr>
      <vt:lpstr>Slide 3</vt:lpstr>
      <vt:lpstr>Slide 4</vt:lpstr>
      <vt:lpstr>A virtual lab</vt:lpstr>
      <vt:lpstr>Percolation deals with…</vt:lpstr>
      <vt:lpstr>Propagation of diseases</vt:lpstr>
      <vt:lpstr>Propagation of fire</vt:lpstr>
      <vt:lpstr>Oil &amp; gas in reservoirs</vt:lpstr>
      <vt:lpstr>Gelation &amp; Polymerization</vt:lpstr>
      <vt:lpstr>The problem</vt:lpstr>
      <vt:lpstr>Original problem (Broadbent - Hammersley, 1957)  </vt:lpstr>
      <vt:lpstr>The simulation</vt:lpstr>
      <vt:lpstr>The mathematical model</vt:lpstr>
      <vt:lpstr>The simplest model</vt:lpstr>
      <vt:lpstr>Model types</vt:lpstr>
      <vt:lpstr>Phase transition:  Critical probability</vt:lpstr>
      <vt:lpstr>Known critical probabilities</vt:lpstr>
      <vt:lpstr>Why simulation?</vt:lpstr>
      <vt:lpstr>Areas of interest</vt:lpstr>
      <vt:lpstr>Simulation variables</vt:lpstr>
      <vt:lpstr>Simulation process</vt:lpstr>
      <vt:lpstr>The simulator</vt:lpstr>
      <vt:lpstr>My experience… </vt:lpstr>
      <vt:lpstr>Slide 25</vt:lpstr>
      <vt:lpstr>Questions</vt:lpstr>
      <vt:lpstr>A case of study</vt:lpstr>
      <vt:lpstr>Scope analysis</vt:lpstr>
      <vt:lpstr>Scope analysis visualization</vt:lpstr>
      <vt:lpstr>Object design</vt:lpstr>
      <vt:lpstr>Objects (1)</vt:lpstr>
      <vt:lpstr>Objects (2)</vt:lpstr>
      <vt:lpstr>Objects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Percolación</dc:title>
  <dc:creator>Guille</dc:creator>
  <cp:lastModifiedBy>Guillermo</cp:lastModifiedBy>
  <cp:revision>1013</cp:revision>
  <dcterms:created xsi:type="dcterms:W3CDTF">2008-08-06T20:55:48Z</dcterms:created>
  <dcterms:modified xsi:type="dcterms:W3CDTF">2009-08-31T12:14:41Z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TC010183733082</vt:lpwstr>
  </property>
</Properties>
</file>