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419" r:id="rId7"/>
    <p:sldId id="289" r:id="rId8"/>
    <p:sldId id="290" r:id="rId9"/>
    <p:sldId id="423" r:id="rId10"/>
    <p:sldId id="278" r:id="rId11"/>
    <p:sldId id="270" r:id="rId12"/>
    <p:sldId id="280" r:id="rId13"/>
    <p:sldId id="426" r:id="rId14"/>
    <p:sldId id="281" r:id="rId15"/>
    <p:sldId id="282" r:id="rId16"/>
    <p:sldId id="284" r:id="rId17"/>
    <p:sldId id="425" r:id="rId18"/>
    <p:sldId id="424" r:id="rId19"/>
    <p:sldId id="427" r:id="rId20"/>
    <p:sldId id="258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92">
          <p15:clr>
            <a:srgbClr val="A4A3A4"/>
          </p15:clr>
        </p15:guide>
        <p15:guide id="5" pos="7488">
          <p15:clr>
            <a:srgbClr val="A4A3A4"/>
          </p15:clr>
        </p15:guide>
        <p15:guide id="6" orient="horz" pos="4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88304" autoAdjust="0"/>
  </p:normalViewPr>
  <p:slideViewPr>
    <p:cSldViewPr snapToGrid="0">
      <p:cViewPr varScale="1">
        <p:scale>
          <a:sx n="101" d="100"/>
          <a:sy n="101" d="100"/>
        </p:scale>
        <p:origin x="930" y="108"/>
      </p:cViewPr>
      <p:guideLst>
        <p:guide orient="horz" pos="672"/>
        <p:guide pos="3840"/>
        <p:guide orient="horz" pos="2160"/>
        <p:guide pos="192"/>
        <p:guide pos="7488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672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A1887-D079-459A-9AA4-A6BE9FAACFB1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BFFB-BE26-47AE-8D79-038278ABA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72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4596-AE08-429F-BB30-80C2274397FE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365760"/>
            <a:ext cx="6172200" cy="347274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" y="3931920"/>
            <a:ext cx="6172200" cy="52120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1156-475D-43F4-8BAF-AED20353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73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80306-4AEF-40BA-8E4B-6E19CDA139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0CC87B-2C48-4521-9659-1186FF5D74A0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80306-4AEF-40BA-8E4B-6E19CDA139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37C987-4CA9-4320-A296-34114B074444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4B29D47-922A-4DC4-A11B-848516D7EA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dirty="0"/>
              <a:t>1/27/16: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Updated</a:t>
            </a:r>
            <a:r>
              <a:rPr lang="en-US" sz="1200" baseline="0" dirty="0"/>
              <a:t> TEM graphic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Source:  </a:t>
            </a:r>
            <a:r>
              <a:rPr lang="en-US" sz="1200" dirty="0" err="1"/>
              <a:t>Chipworks</a:t>
            </a:r>
            <a:r>
              <a:rPr lang="en-US" sz="1200" dirty="0"/>
              <a:t> teardown report on Intel 14 nm Broadwell</a:t>
            </a:r>
            <a:r>
              <a:rPr lang="en-US" sz="1200" baseline="0" dirty="0"/>
              <a:t> (</a:t>
            </a:r>
            <a:r>
              <a:rPr lang="en-US" sz="1200" baseline="0" dirty="0" err="1"/>
              <a:t>Dec’14</a:t>
            </a:r>
            <a:r>
              <a:rPr lang="en-US" sz="1200" baseline="0" dirty="0"/>
              <a:t>)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7/1/15: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New slide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</p:spTree>
    <p:extLst>
      <p:ext uri="{BB962C8B-B14F-4D97-AF65-F5344CB8AC3E}">
        <p14:creationId xmlns:p14="http://schemas.microsoft.com/office/powerpoint/2010/main" val="238298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80306-4AEF-40BA-8E4B-6E19CDA139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342900" y="684213"/>
            <a:ext cx="6172200" cy="34734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439649-B2CB-476B-BA41-DD214FA6AE07}" type="datetime1">
              <a:rPr lang="en-US" smtClean="0"/>
              <a:t>9/11/2018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Multiple images</a:t>
            </a:r>
          </a:p>
          <a:p>
            <a:pPr lvl="1"/>
            <a:r>
              <a:rPr lang="en-US" dirty="0"/>
              <a:t>Multiple processes</a:t>
            </a:r>
          </a:p>
          <a:p>
            <a:pPr lvl="1"/>
            <a:r>
              <a:rPr lang="en-US" dirty="0"/>
              <a:t>1+ million LOCs</a:t>
            </a:r>
          </a:p>
          <a:p>
            <a:pPr lvl="1"/>
            <a:r>
              <a:rPr lang="en-US" dirty="0"/>
              <a:t>Legacy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344596-AE08-429F-BB30-80C2274397FE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41156-475D-43F4-8BAF-AED203535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344596-AE08-429F-BB30-80C2274397FE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41156-475D-43F4-8BAF-AED203535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0B5768-8F21-4601-AE3A-9E7D7A29ACF5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41156-475D-43F4-8BAF-AED203535D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342900" y="365125"/>
            <a:ext cx="6172200" cy="347345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2420" y="0"/>
            <a:ext cx="1156716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0975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een">
    <p:bg>
      <p:bgPr>
        <a:solidFill>
          <a:srgbClr val="7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" y="-541244"/>
            <a:ext cx="12201144" cy="7741431"/>
            <a:chOff x="-3048" y="-541244"/>
            <a:chExt cx="12201144" cy="7741431"/>
          </a:xfrm>
        </p:grpSpPr>
        <p:sp>
          <p:nvSpPr>
            <p:cNvPr id="2" name="Rectangle 1"/>
            <p:cNvSpPr/>
            <p:nvPr/>
          </p:nvSpPr>
          <p:spPr bwMode="auto">
            <a:xfrm>
              <a:off x="0" y="6675120"/>
              <a:ext cx="6492240" cy="182880"/>
            </a:xfrm>
            <a:prstGeom prst="rect">
              <a:avLst/>
            </a:prstGeom>
            <a:solidFill>
              <a:srgbClr val="7999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-3048" y="0"/>
              <a:ext cx="12198096" cy="6665976"/>
            </a:xfrm>
            <a:prstGeom prst="rect">
              <a:avLst/>
            </a:prstGeom>
            <a:solidFill>
              <a:srgbClr val="7999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>
              <a:off x="7341395" y="174077"/>
              <a:ext cx="759618" cy="654843"/>
            </a:xfrm>
            <a:prstGeom prst="triangle">
              <a:avLst/>
            </a:prstGeom>
            <a:solidFill>
              <a:srgbClr val="5166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 rot="10800000">
              <a:off x="6569597" y="887241"/>
              <a:ext cx="1566916" cy="1353516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 rot="10800000">
              <a:off x="7671288" y="-4763"/>
              <a:ext cx="2603229" cy="2248693"/>
            </a:xfrm>
            <a:prstGeom prst="triangle">
              <a:avLst/>
            </a:prstGeom>
            <a:solidFill>
              <a:srgbClr val="5166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>
              <a:off x="9049546" y="711418"/>
              <a:ext cx="1777999" cy="1532758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 flipV="1">
              <a:off x="8843348" y="4814474"/>
              <a:ext cx="1580487" cy="1362489"/>
            </a:xfrm>
            <a:prstGeom prst="triangle">
              <a:avLst/>
            </a:prstGeom>
            <a:solidFill>
              <a:srgbClr val="576E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9394663" y="4858702"/>
              <a:ext cx="2110477" cy="1810687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7429501" y="936624"/>
              <a:ext cx="1516759" cy="1307551"/>
            </a:xfrm>
            <a:prstGeom prst="triangle">
              <a:avLst/>
            </a:prstGeom>
            <a:solidFill>
              <a:srgbClr val="627B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 bwMode="auto">
            <a:xfrm>
              <a:off x="5734051" y="904874"/>
              <a:ext cx="1553590" cy="1339302"/>
            </a:xfrm>
            <a:prstGeom prst="triangle">
              <a:avLst/>
            </a:prstGeom>
            <a:solidFill>
              <a:srgbClr val="576E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0" y="4754062"/>
              <a:ext cx="12198096" cy="73115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0" y="2232645"/>
              <a:ext cx="12198096" cy="73115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7" name="Parallelogram 26"/>
            <p:cNvSpPr/>
            <p:nvPr/>
          </p:nvSpPr>
          <p:spPr bwMode="auto">
            <a:xfrm rot="3600000" flipH="1" flipV="1">
              <a:off x="4080658" y="3290247"/>
              <a:ext cx="7735315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Parallelogram 42"/>
            <p:cNvSpPr/>
            <p:nvPr/>
          </p:nvSpPr>
          <p:spPr bwMode="auto">
            <a:xfrm rot="18000000" flipV="1">
              <a:off x="7923058" y="4164106"/>
              <a:ext cx="5733821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3600000" flipH="1" flipV="1">
              <a:off x="5714218" y="3292411"/>
              <a:ext cx="7740313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9" name="Parallelogram 38"/>
            <p:cNvSpPr/>
            <p:nvPr/>
          </p:nvSpPr>
          <p:spPr bwMode="auto">
            <a:xfrm rot="18000000" flipV="1">
              <a:off x="4518159" y="3292896"/>
              <a:ext cx="7741431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-3048" y="6652199"/>
              <a:ext cx="12198096" cy="18288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" y="2441448"/>
            <a:ext cx="1097280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0560" y="3502660"/>
            <a:ext cx="1097280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">
    <p:bg>
      <p:bgPr>
        <a:solidFill>
          <a:srgbClr val="5C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6675120"/>
            <a:ext cx="6492240" cy="182880"/>
          </a:xfrm>
          <a:prstGeom prst="rect">
            <a:avLst/>
          </a:prstGeom>
          <a:solidFill>
            <a:srgbClr val="5C477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-3048" y="0"/>
            <a:ext cx="12198096" cy="6665976"/>
          </a:xfrm>
          <a:prstGeom prst="rect">
            <a:avLst/>
          </a:prstGeom>
          <a:solidFill>
            <a:srgbClr val="5C477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341395" y="-4763"/>
            <a:ext cx="2933122" cy="2248693"/>
            <a:chOff x="7341395" y="-4763"/>
            <a:chExt cx="2933122" cy="2248693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7341395" y="174077"/>
              <a:ext cx="759618" cy="654843"/>
            </a:xfrm>
            <a:prstGeom prst="triangle">
              <a:avLst/>
            </a:prstGeom>
            <a:solidFill>
              <a:srgbClr val="392B4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 rot="10800000">
              <a:off x="7671288" y="-4763"/>
              <a:ext cx="2603229" cy="2248693"/>
            </a:xfrm>
            <a:prstGeom prst="triangle">
              <a:avLst/>
            </a:prstGeom>
            <a:solidFill>
              <a:srgbClr val="392B4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69597" y="711418"/>
            <a:ext cx="4935543" cy="5957971"/>
            <a:chOff x="6569597" y="711418"/>
            <a:chExt cx="4935543" cy="5957971"/>
          </a:xfrm>
          <a:solidFill>
            <a:srgbClr val="291F35"/>
          </a:solidFill>
        </p:grpSpPr>
        <p:sp>
          <p:nvSpPr>
            <p:cNvPr id="52" name="Isosceles Triangle 51"/>
            <p:cNvSpPr/>
            <p:nvPr/>
          </p:nvSpPr>
          <p:spPr bwMode="auto">
            <a:xfrm rot="10800000">
              <a:off x="6569597" y="887241"/>
              <a:ext cx="1566916" cy="1353516"/>
            </a:xfrm>
            <a:prstGeom prst="triangl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>
              <a:off x="9049546" y="711418"/>
              <a:ext cx="1777999" cy="1532758"/>
            </a:xfrm>
            <a:prstGeom prst="triangl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4" name="Isosceles Triangle 53"/>
            <p:cNvSpPr/>
            <p:nvPr/>
          </p:nvSpPr>
          <p:spPr bwMode="auto">
            <a:xfrm>
              <a:off x="9394663" y="4858702"/>
              <a:ext cx="2110477" cy="1810687"/>
            </a:xfrm>
            <a:prstGeom prst="triangl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30" name="Isosceles Triangle 29"/>
          <p:cNvSpPr/>
          <p:nvPr/>
        </p:nvSpPr>
        <p:spPr bwMode="auto">
          <a:xfrm>
            <a:off x="7429501" y="936624"/>
            <a:ext cx="1516759" cy="1307551"/>
          </a:xfrm>
          <a:prstGeom prst="triangle">
            <a:avLst/>
          </a:prstGeom>
          <a:solidFill>
            <a:srgbClr val="47365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34051" y="904874"/>
            <a:ext cx="4689784" cy="5272089"/>
            <a:chOff x="5734051" y="904874"/>
            <a:chExt cx="4689784" cy="5272089"/>
          </a:xfrm>
          <a:solidFill>
            <a:srgbClr val="403152"/>
          </a:solidFill>
        </p:grpSpPr>
        <p:sp>
          <p:nvSpPr>
            <p:cNvPr id="45" name="Isosceles Triangle 44"/>
            <p:cNvSpPr/>
            <p:nvPr/>
          </p:nvSpPr>
          <p:spPr bwMode="auto">
            <a:xfrm flipV="1">
              <a:off x="8843348" y="4814474"/>
              <a:ext cx="1580487" cy="1362489"/>
            </a:xfrm>
            <a:prstGeom prst="triangl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>
              <a:off x="5734051" y="904874"/>
              <a:ext cx="1553590" cy="1339302"/>
            </a:xfrm>
            <a:prstGeom prst="triangl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0" y="4754062"/>
            <a:ext cx="12198096" cy="73115"/>
          </a:xfrm>
          <a:prstGeom prst="rect">
            <a:avLst/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0" y="2232645"/>
            <a:ext cx="12198096" cy="73115"/>
          </a:xfrm>
          <a:prstGeom prst="rect">
            <a:avLst/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3" name="Parallelogram 32"/>
          <p:cNvSpPr/>
          <p:nvPr/>
        </p:nvSpPr>
        <p:spPr bwMode="auto">
          <a:xfrm rot="3600000" flipH="1" flipV="1">
            <a:off x="4080658" y="3290247"/>
            <a:ext cx="7735315" cy="73152"/>
          </a:xfrm>
          <a:prstGeom prst="parallelogram">
            <a:avLst>
              <a:gd name="adj" fmla="val 57551"/>
            </a:avLst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Parallelogram 42"/>
          <p:cNvSpPr/>
          <p:nvPr/>
        </p:nvSpPr>
        <p:spPr bwMode="auto">
          <a:xfrm rot="18000000" flipV="1">
            <a:off x="7923058" y="4164106"/>
            <a:ext cx="5733821" cy="73152"/>
          </a:xfrm>
          <a:custGeom>
            <a:avLst/>
            <a:gdLst>
              <a:gd name="connsiteX0" fmla="*/ 0 w 5744029"/>
              <a:gd name="connsiteY0" fmla="*/ 73152 h 73152"/>
              <a:gd name="connsiteX1" fmla="*/ 42100 w 5744029"/>
              <a:gd name="connsiteY1" fmla="*/ 0 h 73152"/>
              <a:gd name="connsiteX2" fmla="*/ 5744029 w 5744029"/>
              <a:gd name="connsiteY2" fmla="*/ 0 h 73152"/>
              <a:gd name="connsiteX3" fmla="*/ 5701929 w 5744029"/>
              <a:gd name="connsiteY3" fmla="*/ 73152 h 73152"/>
              <a:gd name="connsiteX4" fmla="*/ 0 w 5744029"/>
              <a:gd name="connsiteY4" fmla="*/ 73152 h 73152"/>
              <a:gd name="connsiteX0" fmla="*/ 0 w 5744450"/>
              <a:gd name="connsiteY0" fmla="*/ 73152 h 75704"/>
              <a:gd name="connsiteX1" fmla="*/ 42100 w 5744450"/>
              <a:gd name="connsiteY1" fmla="*/ 0 h 75704"/>
              <a:gd name="connsiteX2" fmla="*/ 5744029 w 5744450"/>
              <a:gd name="connsiteY2" fmla="*/ 0 h 75704"/>
              <a:gd name="connsiteX3" fmla="*/ 5744450 w 5744450"/>
              <a:gd name="connsiteY3" fmla="*/ 75704 h 75704"/>
              <a:gd name="connsiteX4" fmla="*/ 0 w 5744450"/>
              <a:gd name="connsiteY4" fmla="*/ 73152 h 75704"/>
              <a:gd name="connsiteX0" fmla="*/ 0 w 5744450"/>
              <a:gd name="connsiteY0" fmla="*/ 74303 h 76855"/>
              <a:gd name="connsiteX1" fmla="*/ 42100 w 5744450"/>
              <a:gd name="connsiteY1" fmla="*/ 1151 h 76855"/>
              <a:gd name="connsiteX2" fmla="*/ 5618211 w 5744450"/>
              <a:gd name="connsiteY2" fmla="*/ 0 h 76855"/>
              <a:gd name="connsiteX3" fmla="*/ 5744450 w 5744450"/>
              <a:gd name="connsiteY3" fmla="*/ 76855 h 76855"/>
              <a:gd name="connsiteX4" fmla="*/ 0 w 5744450"/>
              <a:gd name="connsiteY4" fmla="*/ 74303 h 76855"/>
              <a:gd name="connsiteX0" fmla="*/ 0 w 5744450"/>
              <a:gd name="connsiteY0" fmla="*/ 74303 h 76855"/>
              <a:gd name="connsiteX1" fmla="*/ 42100 w 5744450"/>
              <a:gd name="connsiteY1" fmla="*/ 1151 h 76855"/>
              <a:gd name="connsiteX2" fmla="*/ 5618211 w 5744450"/>
              <a:gd name="connsiteY2" fmla="*/ 0 h 76855"/>
              <a:gd name="connsiteX3" fmla="*/ 5744450 w 5744450"/>
              <a:gd name="connsiteY3" fmla="*/ 76855 h 76855"/>
              <a:gd name="connsiteX4" fmla="*/ 0 w 5744450"/>
              <a:gd name="connsiteY4" fmla="*/ 74303 h 76855"/>
              <a:gd name="connsiteX0" fmla="*/ 0 w 5744450"/>
              <a:gd name="connsiteY0" fmla="*/ 74303 h 76855"/>
              <a:gd name="connsiteX1" fmla="*/ 42100 w 5744450"/>
              <a:gd name="connsiteY1" fmla="*/ 1151 h 76855"/>
              <a:gd name="connsiteX2" fmla="*/ 5618211 w 5744450"/>
              <a:gd name="connsiteY2" fmla="*/ 0 h 76855"/>
              <a:gd name="connsiteX3" fmla="*/ 5744450 w 5744450"/>
              <a:gd name="connsiteY3" fmla="*/ 76855 h 76855"/>
              <a:gd name="connsiteX4" fmla="*/ 0 w 5744450"/>
              <a:gd name="connsiteY4" fmla="*/ 74303 h 7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450" h="76855">
                <a:moveTo>
                  <a:pt x="0" y="74303"/>
                </a:moveTo>
                <a:lnTo>
                  <a:pt x="42100" y="1151"/>
                </a:lnTo>
                <a:lnTo>
                  <a:pt x="5618211" y="0"/>
                </a:lnTo>
                <a:cubicBezTo>
                  <a:pt x="5671182" y="33740"/>
                  <a:pt x="5682039" y="40415"/>
                  <a:pt x="5744450" y="76855"/>
                </a:cubicBezTo>
                <a:lnTo>
                  <a:pt x="0" y="74303"/>
                </a:lnTo>
                <a:close/>
              </a:path>
            </a:pathLst>
          </a:cu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9" name="Parallelogram 38"/>
          <p:cNvSpPr/>
          <p:nvPr/>
        </p:nvSpPr>
        <p:spPr bwMode="auto">
          <a:xfrm rot="3600000" flipH="1" flipV="1">
            <a:off x="5714218" y="3292411"/>
            <a:ext cx="7740313" cy="73152"/>
          </a:xfrm>
          <a:prstGeom prst="parallelogram">
            <a:avLst>
              <a:gd name="adj" fmla="val 57551"/>
            </a:avLst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40" name="Parallelogram 39"/>
          <p:cNvSpPr/>
          <p:nvPr/>
        </p:nvSpPr>
        <p:spPr bwMode="auto">
          <a:xfrm rot="18000000" flipV="1">
            <a:off x="4518159" y="3292896"/>
            <a:ext cx="7741431" cy="73152"/>
          </a:xfrm>
          <a:prstGeom prst="parallelogram">
            <a:avLst>
              <a:gd name="adj" fmla="val 57551"/>
            </a:avLst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-3048" y="6652199"/>
            <a:ext cx="12198096" cy="18288"/>
          </a:xfrm>
          <a:prstGeom prst="rect">
            <a:avLst/>
          </a:prstGeom>
          <a:solidFill>
            <a:srgbClr val="5642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" y="2441448"/>
            <a:ext cx="1097280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0560" y="3502660"/>
            <a:ext cx="1097280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76873"/>
            <a:ext cx="12198096" cy="7184264"/>
            <a:chOff x="0" y="-176873"/>
            <a:chExt cx="12198096" cy="7184264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-176873"/>
              <a:ext cx="12198096" cy="7184264"/>
              <a:chOff x="0" y="-176873"/>
              <a:chExt cx="12198096" cy="7184264"/>
            </a:xfrm>
          </p:grpSpPr>
          <p:sp>
            <p:nvSpPr>
              <p:cNvPr id="24" name="Trapezoid 23"/>
              <p:cNvSpPr/>
              <p:nvPr/>
            </p:nvSpPr>
            <p:spPr bwMode="auto">
              <a:xfrm flipV="1">
                <a:off x="4319095" y="5297943"/>
                <a:ext cx="3891455" cy="1576783"/>
              </a:xfrm>
              <a:prstGeom prst="trapezoid">
                <a:avLst>
                  <a:gd name="adj" fmla="val 56533"/>
                </a:avLst>
              </a:prstGeom>
              <a:solidFill>
                <a:srgbClr val="0087C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 bwMode="auto">
              <a:xfrm>
                <a:off x="6130132" y="-2382"/>
                <a:ext cx="3264693" cy="1969293"/>
              </a:xfrm>
              <a:prstGeom prst="trapezoid">
                <a:avLst>
                  <a:gd name="adj" fmla="val 56533"/>
                </a:avLst>
              </a:prstGeom>
              <a:solidFill>
                <a:srgbClr val="0087C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27" name="Trapezoid 26"/>
              <p:cNvSpPr/>
              <p:nvPr/>
            </p:nvSpPr>
            <p:spPr bwMode="auto">
              <a:xfrm>
                <a:off x="134579" y="5271706"/>
                <a:ext cx="2686260" cy="1591056"/>
              </a:xfrm>
              <a:prstGeom prst="trapezoid">
                <a:avLst>
                  <a:gd name="adj" fmla="val 57178"/>
                </a:avLst>
              </a:prstGeom>
              <a:solidFill>
                <a:srgbClr val="62B4E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29" name="Trapezoid 28"/>
              <p:cNvSpPr/>
              <p:nvPr/>
            </p:nvSpPr>
            <p:spPr bwMode="auto">
              <a:xfrm>
                <a:off x="7355682" y="5269325"/>
                <a:ext cx="3310731" cy="1591056"/>
              </a:xfrm>
              <a:prstGeom prst="trapezoid">
                <a:avLst>
                  <a:gd name="adj" fmla="val 57178"/>
                </a:avLst>
              </a:prstGeom>
              <a:solidFill>
                <a:srgbClr val="01538B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10800000">
                <a:off x="2541896" y="509"/>
                <a:ext cx="2334231" cy="1972454"/>
              </a:xfrm>
              <a:prstGeom prst="triangle">
                <a:avLst/>
              </a:prstGeom>
              <a:solidFill>
                <a:srgbClr val="62B4E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 bwMode="auto">
              <a:xfrm>
                <a:off x="3746582" y="-3019"/>
                <a:ext cx="2328695" cy="1960556"/>
              </a:xfrm>
              <a:prstGeom prst="triangle">
                <a:avLst/>
              </a:prstGeom>
              <a:solidFill>
                <a:srgbClr val="00548B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 bwMode="auto">
              <a:xfrm rot="10800000">
                <a:off x="9806557" y="5305603"/>
                <a:ext cx="1189815" cy="1005408"/>
              </a:xfrm>
              <a:prstGeom prst="triangle">
                <a:avLst/>
              </a:prstGeom>
              <a:solidFill>
                <a:srgbClr val="A3D2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 rot="18000000" flipH="1">
                <a:off x="541636" y="936870"/>
                <a:ext cx="2299378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18000000" flipH="1">
                <a:off x="3154978" y="940937"/>
                <a:ext cx="2308771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8" name="Parallelogram 37"/>
              <p:cNvSpPr/>
              <p:nvPr/>
            </p:nvSpPr>
            <p:spPr bwMode="auto">
              <a:xfrm rot="18000000" flipH="1">
                <a:off x="5527346" y="935445"/>
                <a:ext cx="2296087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9" name="Parallelogram 38"/>
              <p:cNvSpPr/>
              <p:nvPr/>
            </p:nvSpPr>
            <p:spPr bwMode="auto">
              <a:xfrm rot="3600000">
                <a:off x="1953244" y="938885"/>
                <a:ext cx="2304030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0" name="Parallelogram 39"/>
              <p:cNvSpPr/>
              <p:nvPr/>
            </p:nvSpPr>
            <p:spPr bwMode="auto">
              <a:xfrm rot="3600000">
                <a:off x="4349934" y="940921"/>
                <a:ext cx="2308733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1" name="Parallelogram 40"/>
              <p:cNvSpPr/>
              <p:nvPr/>
            </p:nvSpPr>
            <p:spPr bwMode="auto">
              <a:xfrm rot="3600000" flipH="1" flipV="1">
                <a:off x="1460528" y="6046410"/>
                <a:ext cx="1846786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 rot="3600000" flipH="1" flipV="1">
                <a:off x="3812037" y="6047035"/>
                <a:ext cx="1845342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18000000" flipH="1">
                <a:off x="2833072" y="6039862"/>
                <a:ext cx="1861907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 rot="3600000" flipH="1" flipV="1">
                <a:off x="9307533" y="6038705"/>
                <a:ext cx="1859082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 rot="18000000" flipH="1">
                <a:off x="6854984" y="6040808"/>
                <a:ext cx="1859724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0" y="5249489"/>
                <a:ext cx="12198096" cy="60930"/>
              </a:xfrm>
              <a:prstGeom prst="rect">
                <a:avLst/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0" y="1942342"/>
                <a:ext cx="12198096" cy="60930"/>
              </a:xfrm>
              <a:prstGeom prst="rect">
                <a:avLst/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65" name="Parallelogram 64"/>
              <p:cNvSpPr/>
              <p:nvPr/>
            </p:nvSpPr>
            <p:spPr bwMode="auto">
              <a:xfrm rot="18000000" flipH="1">
                <a:off x="10286169" y="936870"/>
                <a:ext cx="2299378" cy="73152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409" y="5712241"/>
              <a:ext cx="1859789" cy="6400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03" y="2393951"/>
              <a:ext cx="6400800" cy="2300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5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" y="960120"/>
            <a:ext cx="1156716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 sz="3200">
                <a:solidFill>
                  <a:schemeClr val="tx2"/>
                </a:solidFill>
              </a:defRPr>
            </a:lvl1pPr>
            <a:lvl2pPr>
              <a:buClrTx/>
              <a:defRPr sz="2800"/>
            </a:lvl2pPr>
            <a:lvl3pPr>
              <a:buClr>
                <a:schemeClr val="accent6">
                  <a:lumMod val="75000"/>
                </a:schemeClr>
              </a:buClr>
              <a:defRPr sz="2400"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2420" y="0"/>
            <a:ext cx="1156716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" y="960120"/>
            <a:ext cx="54864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2420" y="0"/>
            <a:ext cx="1156716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 hasCustomPrompt="1"/>
          </p:nvPr>
        </p:nvSpPr>
        <p:spPr>
          <a:xfrm>
            <a:off x="6393180" y="960120"/>
            <a:ext cx="54864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" y="0"/>
            <a:ext cx="11567160" cy="822960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" y="960120"/>
            <a:ext cx="3659505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8220075" y="960120"/>
            <a:ext cx="3659505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1" hasCustomPrompt="1"/>
          </p:nvPr>
        </p:nvSpPr>
        <p:spPr>
          <a:xfrm>
            <a:off x="4266248" y="960120"/>
            <a:ext cx="3659505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" y="0"/>
            <a:ext cx="1156716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853440" y="1051560"/>
            <a:ext cx="493776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 hasCustomPrompt="1"/>
          </p:nvPr>
        </p:nvSpPr>
        <p:spPr>
          <a:xfrm>
            <a:off x="6400801" y="3886200"/>
            <a:ext cx="493776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2" hasCustomPrompt="1"/>
          </p:nvPr>
        </p:nvSpPr>
        <p:spPr>
          <a:xfrm>
            <a:off x="6400801" y="1051560"/>
            <a:ext cx="493776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3" hasCustomPrompt="1"/>
          </p:nvPr>
        </p:nvSpPr>
        <p:spPr>
          <a:xfrm>
            <a:off x="853440" y="3886200"/>
            <a:ext cx="493776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2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2013" y="-589102"/>
            <a:ext cx="12227061" cy="7828541"/>
            <a:chOff x="-32013" y="-589102"/>
            <a:chExt cx="12227061" cy="7828541"/>
          </a:xfrm>
        </p:grpSpPr>
        <p:sp>
          <p:nvSpPr>
            <p:cNvPr id="27" name="Rectangle 26"/>
            <p:cNvSpPr/>
            <p:nvPr userDrawn="1"/>
          </p:nvSpPr>
          <p:spPr bwMode="auto">
            <a:xfrm>
              <a:off x="0" y="0"/>
              <a:ext cx="12188952" cy="201715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"/>
            <a:stretch/>
          </p:blipFill>
          <p:spPr>
            <a:xfrm>
              <a:off x="-3048" y="0"/>
              <a:ext cx="12198096" cy="665683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 userDrawn="1"/>
          </p:nvGrpSpPr>
          <p:grpSpPr>
            <a:xfrm>
              <a:off x="-32013" y="6580738"/>
              <a:ext cx="5716909" cy="313926"/>
              <a:chOff x="-32013" y="6580738"/>
              <a:chExt cx="5716909" cy="313926"/>
            </a:xfrm>
          </p:grpSpPr>
          <p:sp>
            <p:nvSpPr>
              <p:cNvPr id="20" name="Parallelogram 21"/>
              <p:cNvSpPr/>
              <p:nvPr/>
            </p:nvSpPr>
            <p:spPr bwMode="auto">
              <a:xfrm rot="18000000" flipV="1">
                <a:off x="-80764" y="6629489"/>
                <a:ext cx="294663" cy="197162"/>
              </a:xfrm>
              <a:custGeom>
                <a:avLst/>
                <a:gdLst>
                  <a:gd name="connsiteX0" fmla="*/ 0 w 393035"/>
                  <a:gd name="connsiteY0" fmla="*/ 91440 h 91440"/>
                  <a:gd name="connsiteX1" fmla="*/ 52625 w 393035"/>
                  <a:gd name="connsiteY1" fmla="*/ 0 h 91440"/>
                  <a:gd name="connsiteX2" fmla="*/ 393035 w 393035"/>
                  <a:gd name="connsiteY2" fmla="*/ 0 h 91440"/>
                  <a:gd name="connsiteX3" fmla="*/ 340410 w 393035"/>
                  <a:gd name="connsiteY3" fmla="*/ 91440 h 91440"/>
                  <a:gd name="connsiteX4" fmla="*/ 0 w 393035"/>
                  <a:gd name="connsiteY4" fmla="*/ 91440 h 91440"/>
                  <a:gd name="connsiteX0" fmla="*/ 0 w 358187"/>
                  <a:gd name="connsiteY0" fmla="*/ 26321 h 91440"/>
                  <a:gd name="connsiteX1" fmla="*/ 17777 w 358187"/>
                  <a:gd name="connsiteY1" fmla="*/ 0 h 91440"/>
                  <a:gd name="connsiteX2" fmla="*/ 358187 w 358187"/>
                  <a:gd name="connsiteY2" fmla="*/ 0 h 91440"/>
                  <a:gd name="connsiteX3" fmla="*/ 305562 w 358187"/>
                  <a:gd name="connsiteY3" fmla="*/ 91440 h 91440"/>
                  <a:gd name="connsiteX4" fmla="*/ 0 w 358187"/>
                  <a:gd name="connsiteY4" fmla="*/ 26321 h 91440"/>
                  <a:gd name="connsiteX0" fmla="*/ 0 w 358187"/>
                  <a:gd name="connsiteY0" fmla="*/ 26321 h 114484"/>
                  <a:gd name="connsiteX1" fmla="*/ 17777 w 358187"/>
                  <a:gd name="connsiteY1" fmla="*/ 0 h 114484"/>
                  <a:gd name="connsiteX2" fmla="*/ 358187 w 358187"/>
                  <a:gd name="connsiteY2" fmla="*/ 0 h 114484"/>
                  <a:gd name="connsiteX3" fmla="*/ 174024 w 358187"/>
                  <a:gd name="connsiteY3" fmla="*/ 114484 h 114484"/>
                  <a:gd name="connsiteX4" fmla="*/ 0 w 358187"/>
                  <a:gd name="connsiteY4" fmla="*/ 26321 h 114484"/>
                  <a:gd name="connsiteX0" fmla="*/ 0 w 358187"/>
                  <a:gd name="connsiteY0" fmla="*/ 26321 h 121628"/>
                  <a:gd name="connsiteX1" fmla="*/ 17777 w 358187"/>
                  <a:gd name="connsiteY1" fmla="*/ 0 h 121628"/>
                  <a:gd name="connsiteX2" fmla="*/ 358187 w 358187"/>
                  <a:gd name="connsiteY2" fmla="*/ 0 h 121628"/>
                  <a:gd name="connsiteX3" fmla="*/ 186398 w 358187"/>
                  <a:gd name="connsiteY3" fmla="*/ 121628 h 121628"/>
                  <a:gd name="connsiteX4" fmla="*/ 0 w 358187"/>
                  <a:gd name="connsiteY4" fmla="*/ 26321 h 121628"/>
                  <a:gd name="connsiteX0" fmla="*/ 0 w 356997"/>
                  <a:gd name="connsiteY0" fmla="*/ 24341 h 121628"/>
                  <a:gd name="connsiteX1" fmla="*/ 16587 w 356997"/>
                  <a:gd name="connsiteY1" fmla="*/ 0 h 121628"/>
                  <a:gd name="connsiteX2" fmla="*/ 356997 w 356997"/>
                  <a:gd name="connsiteY2" fmla="*/ 0 h 121628"/>
                  <a:gd name="connsiteX3" fmla="*/ 185208 w 356997"/>
                  <a:gd name="connsiteY3" fmla="*/ 121628 h 121628"/>
                  <a:gd name="connsiteX4" fmla="*/ 0 w 356997"/>
                  <a:gd name="connsiteY4" fmla="*/ 24341 h 121628"/>
                  <a:gd name="connsiteX0" fmla="*/ 0 w 257754"/>
                  <a:gd name="connsiteY0" fmla="*/ 24341 h 121628"/>
                  <a:gd name="connsiteX1" fmla="*/ 16587 w 257754"/>
                  <a:gd name="connsiteY1" fmla="*/ 0 h 121628"/>
                  <a:gd name="connsiteX2" fmla="*/ 257754 w 257754"/>
                  <a:gd name="connsiteY2" fmla="*/ 426 h 121628"/>
                  <a:gd name="connsiteX3" fmla="*/ 185208 w 257754"/>
                  <a:gd name="connsiteY3" fmla="*/ 121628 h 121628"/>
                  <a:gd name="connsiteX4" fmla="*/ 0 w 257754"/>
                  <a:gd name="connsiteY4" fmla="*/ 24341 h 121628"/>
                  <a:gd name="connsiteX0" fmla="*/ 0 w 257754"/>
                  <a:gd name="connsiteY0" fmla="*/ 24341 h 118473"/>
                  <a:gd name="connsiteX1" fmla="*/ 16587 w 257754"/>
                  <a:gd name="connsiteY1" fmla="*/ 0 h 118473"/>
                  <a:gd name="connsiteX2" fmla="*/ 257754 w 257754"/>
                  <a:gd name="connsiteY2" fmla="*/ 426 h 118473"/>
                  <a:gd name="connsiteX3" fmla="*/ 179021 w 257754"/>
                  <a:gd name="connsiteY3" fmla="*/ 118473 h 118473"/>
                  <a:gd name="connsiteX4" fmla="*/ 0 w 257754"/>
                  <a:gd name="connsiteY4" fmla="*/ 24341 h 118473"/>
                  <a:gd name="connsiteX0" fmla="*/ 0 w 257754"/>
                  <a:gd name="connsiteY0" fmla="*/ 24341 h 116652"/>
                  <a:gd name="connsiteX1" fmla="*/ 16587 w 257754"/>
                  <a:gd name="connsiteY1" fmla="*/ 0 h 116652"/>
                  <a:gd name="connsiteX2" fmla="*/ 257754 w 257754"/>
                  <a:gd name="connsiteY2" fmla="*/ 426 h 116652"/>
                  <a:gd name="connsiteX3" fmla="*/ 180212 w 257754"/>
                  <a:gd name="connsiteY3" fmla="*/ 116652 h 116652"/>
                  <a:gd name="connsiteX4" fmla="*/ 0 w 257754"/>
                  <a:gd name="connsiteY4" fmla="*/ 24341 h 116652"/>
                  <a:gd name="connsiteX0" fmla="*/ 0 w 257754"/>
                  <a:gd name="connsiteY0" fmla="*/ 24341 h 174183"/>
                  <a:gd name="connsiteX1" fmla="*/ 16587 w 257754"/>
                  <a:gd name="connsiteY1" fmla="*/ 0 h 174183"/>
                  <a:gd name="connsiteX2" fmla="*/ 257754 w 257754"/>
                  <a:gd name="connsiteY2" fmla="*/ 426 h 174183"/>
                  <a:gd name="connsiteX3" fmla="*/ 145365 w 257754"/>
                  <a:gd name="connsiteY3" fmla="*/ 174183 h 174183"/>
                  <a:gd name="connsiteX4" fmla="*/ 0 w 257754"/>
                  <a:gd name="connsiteY4" fmla="*/ 24341 h 174183"/>
                  <a:gd name="connsiteX0" fmla="*/ 0 w 294663"/>
                  <a:gd name="connsiteY0" fmla="*/ 80819 h 174183"/>
                  <a:gd name="connsiteX1" fmla="*/ 53496 w 294663"/>
                  <a:gd name="connsiteY1" fmla="*/ 0 h 174183"/>
                  <a:gd name="connsiteX2" fmla="*/ 294663 w 294663"/>
                  <a:gd name="connsiteY2" fmla="*/ 426 h 174183"/>
                  <a:gd name="connsiteX3" fmla="*/ 182274 w 294663"/>
                  <a:gd name="connsiteY3" fmla="*/ 174183 h 174183"/>
                  <a:gd name="connsiteX4" fmla="*/ 0 w 294663"/>
                  <a:gd name="connsiteY4" fmla="*/ 80819 h 17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3" h="174183">
                    <a:moveTo>
                      <a:pt x="0" y="80819"/>
                    </a:moveTo>
                    <a:lnTo>
                      <a:pt x="53496" y="0"/>
                    </a:lnTo>
                    <a:lnTo>
                      <a:pt x="294663" y="426"/>
                    </a:lnTo>
                    <a:lnTo>
                      <a:pt x="182274" y="174183"/>
                    </a:lnTo>
                    <a:lnTo>
                      <a:pt x="0" y="808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Parallelogram 21"/>
              <p:cNvSpPr/>
              <p:nvPr/>
            </p:nvSpPr>
            <p:spPr bwMode="auto">
              <a:xfrm rot="3600000" flipH="1" flipV="1">
                <a:off x="5514736" y="6724505"/>
                <a:ext cx="267167" cy="73152"/>
              </a:xfrm>
              <a:prstGeom prst="parallelogram">
                <a:avLst>
                  <a:gd name="adj" fmla="val 57551"/>
                </a:avLst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30" name="Freeform 29"/>
            <p:cNvSpPr/>
            <p:nvPr userDrawn="1"/>
          </p:nvSpPr>
          <p:spPr bwMode="auto">
            <a:xfrm flipH="1">
              <a:off x="1709729" y="-4762"/>
              <a:ext cx="2459833" cy="2062927"/>
            </a:xfrm>
            <a:custGeom>
              <a:avLst/>
              <a:gdLst>
                <a:gd name="connsiteX0" fmla="*/ 0 w 1798320"/>
                <a:gd name="connsiteY0" fmla="*/ 0 h 1539240"/>
                <a:gd name="connsiteX1" fmla="*/ 861060 w 1798320"/>
                <a:gd name="connsiteY1" fmla="*/ 1539240 h 1539240"/>
                <a:gd name="connsiteX2" fmla="*/ 1798320 w 1798320"/>
                <a:gd name="connsiteY2" fmla="*/ 7620 h 1539240"/>
                <a:gd name="connsiteX3" fmla="*/ 0 w 1798320"/>
                <a:gd name="connsiteY3" fmla="*/ 0 h 1539240"/>
                <a:gd name="connsiteX0" fmla="*/ 0 w 1826895"/>
                <a:gd name="connsiteY0" fmla="*/ 0 h 1536065"/>
                <a:gd name="connsiteX1" fmla="*/ 889635 w 1826895"/>
                <a:gd name="connsiteY1" fmla="*/ 1536065 h 1536065"/>
                <a:gd name="connsiteX2" fmla="*/ 1826895 w 1826895"/>
                <a:gd name="connsiteY2" fmla="*/ 4445 h 1536065"/>
                <a:gd name="connsiteX3" fmla="*/ 0 w 1826895"/>
                <a:gd name="connsiteY3" fmla="*/ 0 h 1536065"/>
                <a:gd name="connsiteX0" fmla="*/ 0 w 1839595"/>
                <a:gd name="connsiteY0" fmla="*/ 0 h 1536065"/>
                <a:gd name="connsiteX1" fmla="*/ 889635 w 1839595"/>
                <a:gd name="connsiteY1" fmla="*/ 1536065 h 1536065"/>
                <a:gd name="connsiteX2" fmla="*/ 1839595 w 1839595"/>
                <a:gd name="connsiteY2" fmla="*/ 4445 h 1536065"/>
                <a:gd name="connsiteX3" fmla="*/ 0 w 1839595"/>
                <a:gd name="connsiteY3" fmla="*/ 0 h 1536065"/>
                <a:gd name="connsiteX0" fmla="*/ 0 w 1839595"/>
                <a:gd name="connsiteY0" fmla="*/ 0 h 1555115"/>
                <a:gd name="connsiteX1" fmla="*/ 892810 w 1839595"/>
                <a:gd name="connsiteY1" fmla="*/ 1555115 h 1555115"/>
                <a:gd name="connsiteX2" fmla="*/ 1839595 w 1839595"/>
                <a:gd name="connsiteY2" fmla="*/ 4445 h 1555115"/>
                <a:gd name="connsiteX3" fmla="*/ 0 w 1839595"/>
                <a:gd name="connsiteY3" fmla="*/ 0 h 15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595" h="1555115">
                  <a:moveTo>
                    <a:pt x="0" y="0"/>
                  </a:moveTo>
                  <a:lnTo>
                    <a:pt x="892810" y="1555115"/>
                  </a:lnTo>
                  <a:lnTo>
                    <a:pt x="1839595" y="4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4E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1" name="Trapezoid 30"/>
            <p:cNvSpPr/>
            <p:nvPr userDrawn="1"/>
          </p:nvSpPr>
          <p:spPr bwMode="auto">
            <a:xfrm>
              <a:off x="6176964" y="-7143"/>
              <a:ext cx="4519612" cy="2055786"/>
            </a:xfrm>
            <a:prstGeom prst="trapezoid">
              <a:avLst>
                <a:gd name="adj" fmla="val 56533"/>
              </a:avLst>
            </a:prstGeom>
            <a:solidFill>
              <a:srgbClr val="0153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Parallelogram 32"/>
            <p:cNvSpPr/>
            <p:nvPr userDrawn="1"/>
          </p:nvSpPr>
          <p:spPr bwMode="auto">
            <a:xfrm rot="3600000" flipH="1" flipV="1">
              <a:off x="-206664" y="3283503"/>
              <a:ext cx="7738705" cy="73152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Parallelogram 33"/>
            <p:cNvSpPr/>
            <p:nvPr userDrawn="1"/>
          </p:nvSpPr>
          <p:spPr bwMode="auto">
            <a:xfrm rot="18060000" flipV="1">
              <a:off x="-1732922" y="3288593"/>
              <a:ext cx="7828541" cy="73152"/>
            </a:xfrm>
            <a:prstGeom prst="parallelogram">
              <a:avLst>
                <a:gd name="adj" fmla="val 56437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Parallelogram 34"/>
            <p:cNvSpPr/>
            <p:nvPr userDrawn="1"/>
          </p:nvSpPr>
          <p:spPr bwMode="auto">
            <a:xfrm rot="3600000" flipH="1" flipV="1">
              <a:off x="4371038" y="981533"/>
              <a:ext cx="2406025" cy="73152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auto">
            <a:xfrm>
              <a:off x="-3048" y="2019306"/>
              <a:ext cx="12198096" cy="60889"/>
            </a:xfrm>
            <a:prstGeom prst="rect">
              <a:avLst/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Parallelogram 36"/>
            <p:cNvSpPr/>
            <p:nvPr userDrawn="1"/>
          </p:nvSpPr>
          <p:spPr bwMode="auto">
            <a:xfrm rot="3600000" flipH="1" flipV="1">
              <a:off x="8879910" y="979701"/>
              <a:ext cx="2410257" cy="73152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Parallelogram 37"/>
            <p:cNvSpPr/>
            <p:nvPr userDrawn="1"/>
          </p:nvSpPr>
          <p:spPr bwMode="auto">
            <a:xfrm rot="18000000" flipV="1">
              <a:off x="5570925" y="977764"/>
              <a:ext cx="2414730" cy="73152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auto">
            <a:xfrm>
              <a:off x="-3048" y="6652199"/>
              <a:ext cx="12198096" cy="182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55" y="5603471"/>
              <a:ext cx="1725561" cy="594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648546" y="2334537"/>
            <a:ext cx="8229600" cy="1645920"/>
          </a:xfrm>
        </p:spPr>
        <p:txBody>
          <a:bodyPr tIns="45720" anchor="b">
            <a:normAutofit/>
          </a:bodyPr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 of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648546" y="4096962"/>
            <a:ext cx="8229600" cy="685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Presenter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648546" y="4813303"/>
            <a:ext cx="8229600" cy="42545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Enter Job Title and/or Date</a:t>
            </a:r>
          </a:p>
        </p:txBody>
      </p:sp>
    </p:spTree>
    <p:extLst>
      <p:ext uri="{BB962C8B-B14F-4D97-AF65-F5344CB8AC3E}">
        <p14:creationId xmlns:p14="http://schemas.microsoft.com/office/powerpoint/2010/main" val="3131721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05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" y="-541244"/>
            <a:ext cx="12201144" cy="7741431"/>
            <a:chOff x="-3048" y="-541244"/>
            <a:chExt cx="12201144" cy="774143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6675120"/>
              <a:ext cx="6492240" cy="182880"/>
            </a:xfrm>
            <a:prstGeom prst="rect">
              <a:avLst/>
            </a:prstGeom>
            <a:solidFill>
              <a:srgbClr val="0054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-3048" y="0"/>
              <a:ext cx="12198096" cy="6665976"/>
            </a:xfrm>
            <a:prstGeom prst="rect">
              <a:avLst/>
            </a:prstGeom>
            <a:solidFill>
              <a:srgbClr val="0054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7341395" y="174077"/>
              <a:ext cx="759618" cy="654843"/>
            </a:xfrm>
            <a:prstGeom prst="triangle">
              <a:avLst/>
            </a:prstGeom>
            <a:solidFill>
              <a:srgbClr val="00385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 rot="10800000">
              <a:off x="6569597" y="887241"/>
              <a:ext cx="1566916" cy="1353516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10800000">
              <a:off x="7671288" y="-6069"/>
              <a:ext cx="2603229" cy="2248693"/>
            </a:xfrm>
            <a:prstGeom prst="triangle">
              <a:avLst/>
            </a:prstGeom>
            <a:solidFill>
              <a:srgbClr val="00385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9049546" y="711418"/>
              <a:ext cx="1777999" cy="1532758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 flipV="1">
              <a:off x="8843348" y="4814474"/>
              <a:ext cx="1580487" cy="1362489"/>
            </a:xfrm>
            <a:prstGeom prst="triangle">
              <a:avLst/>
            </a:prstGeom>
            <a:solidFill>
              <a:srgbClr val="003D6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>
              <a:off x="9394663" y="4858702"/>
              <a:ext cx="2110477" cy="1810687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7429501" y="936624"/>
              <a:ext cx="1516759" cy="1307551"/>
            </a:xfrm>
            <a:prstGeom prst="triangle">
              <a:avLst/>
            </a:prstGeom>
            <a:solidFill>
              <a:srgbClr val="00447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5734051" y="904874"/>
              <a:ext cx="1553590" cy="1339302"/>
            </a:xfrm>
            <a:prstGeom prst="triangle">
              <a:avLst/>
            </a:prstGeom>
            <a:solidFill>
              <a:srgbClr val="003D6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 rot="3600000" flipH="1" flipV="1">
              <a:off x="4080658" y="3290247"/>
              <a:ext cx="7735315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Parallelogram 42"/>
            <p:cNvSpPr/>
            <p:nvPr/>
          </p:nvSpPr>
          <p:spPr bwMode="auto">
            <a:xfrm rot="18000000" flipV="1">
              <a:off x="7923058" y="4164106"/>
              <a:ext cx="5733821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0" y="4754062"/>
              <a:ext cx="12198096" cy="73115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2232645"/>
              <a:ext cx="12198096" cy="73115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 rot="3600000" flipH="1" flipV="1">
              <a:off x="5714218" y="3292411"/>
              <a:ext cx="7740313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 rot="18000000" flipV="1">
              <a:off x="4518159" y="3292896"/>
              <a:ext cx="7741431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-3048" y="6652199"/>
              <a:ext cx="12198096" cy="18288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" y="2441448"/>
            <a:ext cx="1097280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0560" y="3502660"/>
            <a:ext cx="1097280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0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Teal"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" y="-541244"/>
            <a:ext cx="12201144" cy="7741431"/>
            <a:chOff x="-3048" y="-541244"/>
            <a:chExt cx="12201144" cy="7741431"/>
          </a:xfrm>
        </p:grpSpPr>
        <p:sp>
          <p:nvSpPr>
            <p:cNvPr id="22" name="Rectangle 21"/>
            <p:cNvSpPr/>
            <p:nvPr/>
          </p:nvSpPr>
          <p:spPr bwMode="auto">
            <a:xfrm>
              <a:off x="0" y="6675120"/>
              <a:ext cx="6492240" cy="182880"/>
            </a:xfrm>
            <a:prstGeom prst="rect">
              <a:avLst/>
            </a:prstGeom>
            <a:solidFill>
              <a:srgbClr val="4BACC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-3048" y="0"/>
              <a:ext cx="12198096" cy="6665976"/>
            </a:xfrm>
            <a:prstGeom prst="rect">
              <a:avLst/>
            </a:prstGeom>
            <a:solidFill>
              <a:srgbClr val="4BACC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>
              <a:off x="7341395" y="174077"/>
              <a:ext cx="759618" cy="654843"/>
            </a:xfrm>
            <a:prstGeom prst="triangle">
              <a:avLst/>
            </a:prstGeom>
            <a:solidFill>
              <a:srgbClr val="3273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10800000">
              <a:off x="6569597" y="887241"/>
              <a:ext cx="1566916" cy="1353516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 rot="10800000">
              <a:off x="7671288" y="-4763"/>
              <a:ext cx="2603229" cy="2248693"/>
            </a:xfrm>
            <a:prstGeom prst="triangle">
              <a:avLst/>
            </a:prstGeom>
            <a:solidFill>
              <a:srgbClr val="3273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9049546" y="711418"/>
              <a:ext cx="1777999" cy="1532758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 flipV="1">
              <a:off x="8843348" y="4814474"/>
              <a:ext cx="1580487" cy="1362489"/>
            </a:xfrm>
            <a:prstGeom prst="triangle">
              <a:avLst/>
            </a:prstGeom>
            <a:solidFill>
              <a:srgbClr val="367C8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9394663" y="4858702"/>
              <a:ext cx="2110477" cy="1810687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7429501" y="936624"/>
              <a:ext cx="1516759" cy="1307551"/>
            </a:xfrm>
            <a:prstGeom prst="triangle">
              <a:avLst/>
            </a:prstGeom>
            <a:solidFill>
              <a:srgbClr val="3D8BA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 bwMode="auto">
            <a:xfrm>
              <a:off x="5734051" y="904874"/>
              <a:ext cx="1553590" cy="1339302"/>
            </a:xfrm>
            <a:prstGeom prst="triangle">
              <a:avLst/>
            </a:prstGeom>
            <a:solidFill>
              <a:srgbClr val="367C8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0" y="4754062"/>
              <a:ext cx="12198096" cy="73115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0" y="2232645"/>
              <a:ext cx="12198096" cy="73115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Parallelogram 32"/>
            <p:cNvSpPr/>
            <p:nvPr/>
          </p:nvSpPr>
          <p:spPr bwMode="auto">
            <a:xfrm rot="3600000" flipH="1" flipV="1">
              <a:off x="4080658" y="3290247"/>
              <a:ext cx="7735315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Parallelogram 42"/>
            <p:cNvSpPr/>
            <p:nvPr/>
          </p:nvSpPr>
          <p:spPr bwMode="auto">
            <a:xfrm rot="18000000" flipV="1">
              <a:off x="7923058" y="4164106"/>
              <a:ext cx="5733821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3600000" flipH="1" flipV="1">
              <a:off x="5714218" y="3292411"/>
              <a:ext cx="7740313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9" name="Parallelogram 38"/>
            <p:cNvSpPr/>
            <p:nvPr/>
          </p:nvSpPr>
          <p:spPr bwMode="auto">
            <a:xfrm rot="18000000" flipV="1">
              <a:off x="4518159" y="3292896"/>
              <a:ext cx="7741431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-3048" y="6652199"/>
              <a:ext cx="12198096" cy="18288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" y="2441448"/>
            <a:ext cx="1097280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0560" y="3502660"/>
            <a:ext cx="1097280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279333" y="-76233"/>
            <a:ext cx="12474381" cy="6934232"/>
            <a:chOff x="-279333" y="-76233"/>
            <a:chExt cx="12474381" cy="6934232"/>
          </a:xfrm>
        </p:grpSpPr>
        <p:sp>
          <p:nvSpPr>
            <p:cNvPr id="43" name="TextBox 42"/>
            <p:cNvSpPr txBox="1"/>
            <p:nvPr/>
          </p:nvSpPr>
          <p:spPr>
            <a:xfrm rot="16200000">
              <a:off x="-703969" y="6179448"/>
              <a:ext cx="11031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dirty="0">
                  <a:solidFill>
                    <a:srgbClr val="1F497D"/>
                  </a:solidFill>
                </a:rPr>
                <a:t>wide-16x9W-v2</a:t>
              </a: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0" y="-76233"/>
              <a:ext cx="12192001" cy="981840"/>
              <a:chOff x="0" y="-76233"/>
              <a:chExt cx="12192001" cy="98184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0" y="-515"/>
                <a:ext cx="12192001" cy="831850"/>
              </a:xfrm>
              <a:prstGeom prst="rect">
                <a:avLst/>
              </a:prstGeom>
              <a:solidFill>
                <a:srgbClr val="00548B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grpSp>
            <p:nvGrpSpPr>
              <p:cNvPr id="27" name="Group 18"/>
              <p:cNvGrpSpPr/>
              <p:nvPr/>
            </p:nvGrpSpPr>
            <p:grpSpPr>
              <a:xfrm>
                <a:off x="9815030" y="-76233"/>
                <a:ext cx="2376970" cy="981840"/>
                <a:chOff x="6769410" y="-76233"/>
                <a:chExt cx="2376970" cy="981840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10800000">
                  <a:off x="6769410" y="2660"/>
                  <a:ext cx="425450" cy="368300"/>
                </a:xfrm>
                <a:prstGeom prst="triangle">
                  <a:avLst/>
                </a:prstGeom>
                <a:solidFill>
                  <a:schemeClr val="tx2">
                    <a:lumMod val="75000"/>
                    <a:alpha val="64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 bwMode="auto">
                <a:xfrm>
                  <a:off x="6770203" y="10516"/>
                  <a:ext cx="927100" cy="812444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47" name="Isosceles Triangle 11"/>
                <p:cNvSpPr/>
                <p:nvPr/>
              </p:nvSpPr>
              <p:spPr bwMode="auto">
                <a:xfrm rot="10800000">
                  <a:off x="7458948" y="335558"/>
                  <a:ext cx="816847" cy="493264"/>
                </a:xfrm>
                <a:custGeom>
                  <a:avLst/>
                  <a:gdLst>
                    <a:gd name="connsiteX0" fmla="*/ 0 w 784882"/>
                    <a:gd name="connsiteY0" fmla="*/ 679450 h 679450"/>
                    <a:gd name="connsiteX1" fmla="*/ 392441 w 784882"/>
                    <a:gd name="connsiteY1" fmla="*/ 0 h 679450"/>
                    <a:gd name="connsiteX2" fmla="*/ 784882 w 784882"/>
                    <a:gd name="connsiteY2" fmla="*/ 679450 h 679450"/>
                    <a:gd name="connsiteX3" fmla="*/ 0 w 784882"/>
                    <a:gd name="connsiteY3" fmla="*/ 679450 h 679450"/>
                    <a:gd name="connsiteX0" fmla="*/ 0 w 784882"/>
                    <a:gd name="connsiteY0" fmla="*/ 679450 h 679450"/>
                    <a:gd name="connsiteX1" fmla="*/ 270532 w 784882"/>
                    <a:gd name="connsiteY1" fmla="*/ 200025 h 679450"/>
                    <a:gd name="connsiteX2" fmla="*/ 392441 w 784882"/>
                    <a:gd name="connsiteY2" fmla="*/ 0 h 679450"/>
                    <a:gd name="connsiteX3" fmla="*/ 784882 w 784882"/>
                    <a:gd name="connsiteY3" fmla="*/ 679450 h 679450"/>
                    <a:gd name="connsiteX4" fmla="*/ 0 w 784882"/>
                    <a:gd name="connsiteY4" fmla="*/ 679450 h 679450"/>
                    <a:gd name="connsiteX0" fmla="*/ 0 w 784882"/>
                    <a:gd name="connsiteY0" fmla="*/ 679450 h 679450"/>
                    <a:gd name="connsiteX1" fmla="*/ 270532 w 784882"/>
                    <a:gd name="connsiteY1" fmla="*/ 200025 h 679450"/>
                    <a:gd name="connsiteX2" fmla="*/ 392441 w 784882"/>
                    <a:gd name="connsiteY2" fmla="*/ 0 h 679450"/>
                    <a:gd name="connsiteX3" fmla="*/ 511832 w 784882"/>
                    <a:gd name="connsiteY3" fmla="*/ 203200 h 679450"/>
                    <a:gd name="connsiteX4" fmla="*/ 784882 w 784882"/>
                    <a:gd name="connsiteY4" fmla="*/ 679450 h 679450"/>
                    <a:gd name="connsiteX5" fmla="*/ 0 w 784882"/>
                    <a:gd name="connsiteY5" fmla="*/ 679450 h 679450"/>
                    <a:gd name="connsiteX0" fmla="*/ 0 w 784882"/>
                    <a:gd name="connsiteY0" fmla="*/ 479425 h 479425"/>
                    <a:gd name="connsiteX1" fmla="*/ 270532 w 784882"/>
                    <a:gd name="connsiteY1" fmla="*/ 0 h 479425"/>
                    <a:gd name="connsiteX2" fmla="*/ 511832 w 784882"/>
                    <a:gd name="connsiteY2" fmla="*/ 3175 h 479425"/>
                    <a:gd name="connsiteX3" fmla="*/ 784882 w 784882"/>
                    <a:gd name="connsiteY3" fmla="*/ 479425 h 479425"/>
                    <a:gd name="connsiteX4" fmla="*/ 0 w 784882"/>
                    <a:gd name="connsiteY4" fmla="*/ 479425 h 479425"/>
                    <a:gd name="connsiteX0" fmla="*/ 0 w 784882"/>
                    <a:gd name="connsiteY0" fmla="*/ 477137 h 477137"/>
                    <a:gd name="connsiteX1" fmla="*/ 265957 w 784882"/>
                    <a:gd name="connsiteY1" fmla="*/ 0 h 477137"/>
                    <a:gd name="connsiteX2" fmla="*/ 511832 w 784882"/>
                    <a:gd name="connsiteY2" fmla="*/ 887 h 477137"/>
                    <a:gd name="connsiteX3" fmla="*/ 784882 w 784882"/>
                    <a:gd name="connsiteY3" fmla="*/ 477137 h 477137"/>
                    <a:gd name="connsiteX4" fmla="*/ 0 w 784882"/>
                    <a:gd name="connsiteY4" fmla="*/ 477137 h 477137"/>
                    <a:gd name="connsiteX0" fmla="*/ 0 w 784882"/>
                    <a:gd name="connsiteY0" fmla="*/ 476250 h 476250"/>
                    <a:gd name="connsiteX1" fmla="*/ 263669 w 784882"/>
                    <a:gd name="connsiteY1" fmla="*/ 3689 h 476250"/>
                    <a:gd name="connsiteX2" fmla="*/ 511832 w 784882"/>
                    <a:gd name="connsiteY2" fmla="*/ 0 h 476250"/>
                    <a:gd name="connsiteX3" fmla="*/ 784882 w 784882"/>
                    <a:gd name="connsiteY3" fmla="*/ 476250 h 476250"/>
                    <a:gd name="connsiteX4" fmla="*/ 0 w 784882"/>
                    <a:gd name="connsiteY4" fmla="*/ 476250 h 476250"/>
                    <a:gd name="connsiteX0" fmla="*/ 0 w 784882"/>
                    <a:gd name="connsiteY0" fmla="*/ 473961 h 473961"/>
                    <a:gd name="connsiteX1" fmla="*/ 263669 w 784882"/>
                    <a:gd name="connsiteY1" fmla="*/ 1400 h 473961"/>
                    <a:gd name="connsiteX2" fmla="*/ 514120 w 784882"/>
                    <a:gd name="connsiteY2" fmla="*/ 0 h 473961"/>
                    <a:gd name="connsiteX3" fmla="*/ 784882 w 784882"/>
                    <a:gd name="connsiteY3" fmla="*/ 473961 h 473961"/>
                    <a:gd name="connsiteX4" fmla="*/ 0 w 784882"/>
                    <a:gd name="connsiteY4" fmla="*/ 473961 h 473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4882" h="473961">
                      <a:moveTo>
                        <a:pt x="0" y="473961"/>
                      </a:moveTo>
                      <a:lnTo>
                        <a:pt x="263669" y="1400"/>
                      </a:lnTo>
                      <a:lnTo>
                        <a:pt x="514120" y="0"/>
                      </a:lnTo>
                      <a:lnTo>
                        <a:pt x="784882" y="473961"/>
                      </a:lnTo>
                      <a:lnTo>
                        <a:pt x="0" y="47396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alpha val="74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 bwMode="auto">
                <a:xfrm>
                  <a:off x="8029504" y="340443"/>
                  <a:ext cx="569190" cy="48347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 bwMode="auto">
                <a:xfrm rot="10800000">
                  <a:off x="8167687" y="344"/>
                  <a:ext cx="944024" cy="822902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Isosceles Triangle 14"/>
                <p:cNvSpPr/>
                <p:nvPr/>
              </p:nvSpPr>
              <p:spPr bwMode="auto">
                <a:xfrm>
                  <a:off x="8883522" y="0"/>
                  <a:ext cx="260478" cy="469568"/>
                </a:xfrm>
                <a:custGeom>
                  <a:avLst/>
                  <a:gdLst>
                    <a:gd name="connsiteX0" fmla="*/ 0 w 516194"/>
                    <a:gd name="connsiteY0" fmla="*/ 482578 h 482578"/>
                    <a:gd name="connsiteX1" fmla="*/ 258097 w 516194"/>
                    <a:gd name="connsiteY1" fmla="*/ 0 h 482578"/>
                    <a:gd name="connsiteX2" fmla="*/ 516194 w 516194"/>
                    <a:gd name="connsiteY2" fmla="*/ 482578 h 482578"/>
                    <a:gd name="connsiteX3" fmla="*/ 0 w 516194"/>
                    <a:gd name="connsiteY3" fmla="*/ 482578 h 482578"/>
                    <a:gd name="connsiteX0" fmla="*/ 0 w 516194"/>
                    <a:gd name="connsiteY0" fmla="*/ 482578 h 482578"/>
                    <a:gd name="connsiteX1" fmla="*/ 258097 w 516194"/>
                    <a:gd name="connsiteY1" fmla="*/ 0 h 482578"/>
                    <a:gd name="connsiteX2" fmla="*/ 516194 w 516194"/>
                    <a:gd name="connsiteY2" fmla="*/ 482578 h 482578"/>
                    <a:gd name="connsiteX3" fmla="*/ 279528 w 516194"/>
                    <a:gd name="connsiteY3" fmla="*/ 480014 h 482578"/>
                    <a:gd name="connsiteX4" fmla="*/ 0 w 516194"/>
                    <a:gd name="connsiteY4" fmla="*/ 482578 h 482578"/>
                    <a:gd name="connsiteX0" fmla="*/ 0 w 516194"/>
                    <a:gd name="connsiteY0" fmla="*/ 482578 h 482578"/>
                    <a:gd name="connsiteX1" fmla="*/ 258097 w 516194"/>
                    <a:gd name="connsiteY1" fmla="*/ 0 h 482578"/>
                    <a:gd name="connsiteX2" fmla="*/ 516194 w 516194"/>
                    <a:gd name="connsiteY2" fmla="*/ 482578 h 482578"/>
                    <a:gd name="connsiteX3" fmla="*/ 260478 w 516194"/>
                    <a:gd name="connsiteY3" fmla="*/ 477633 h 482578"/>
                    <a:gd name="connsiteX4" fmla="*/ 0 w 516194"/>
                    <a:gd name="connsiteY4" fmla="*/ 482578 h 482578"/>
                    <a:gd name="connsiteX0" fmla="*/ 0 w 260478"/>
                    <a:gd name="connsiteY0" fmla="*/ 482578 h 482578"/>
                    <a:gd name="connsiteX1" fmla="*/ 258097 w 260478"/>
                    <a:gd name="connsiteY1" fmla="*/ 0 h 482578"/>
                    <a:gd name="connsiteX2" fmla="*/ 260478 w 260478"/>
                    <a:gd name="connsiteY2" fmla="*/ 477633 h 482578"/>
                    <a:gd name="connsiteX3" fmla="*/ 0 w 260478"/>
                    <a:gd name="connsiteY3" fmla="*/ 482578 h 482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0478" h="482578">
                      <a:moveTo>
                        <a:pt x="0" y="482578"/>
                      </a:moveTo>
                      <a:lnTo>
                        <a:pt x="258097" y="0"/>
                      </a:lnTo>
                      <a:cubicBezTo>
                        <a:pt x="258891" y="159211"/>
                        <a:pt x="259684" y="318422"/>
                        <a:pt x="260478" y="477633"/>
                      </a:cubicBezTo>
                      <a:lnTo>
                        <a:pt x="0" y="48257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1" name="Isosceles Triangle 11"/>
                <p:cNvSpPr/>
                <p:nvPr/>
              </p:nvSpPr>
              <p:spPr bwMode="auto">
                <a:xfrm rot="10800000">
                  <a:off x="8882065" y="492052"/>
                  <a:ext cx="261937" cy="332140"/>
                </a:xfrm>
                <a:custGeom>
                  <a:avLst/>
                  <a:gdLst>
                    <a:gd name="connsiteX0" fmla="*/ 0 w 784882"/>
                    <a:gd name="connsiteY0" fmla="*/ 679450 h 679450"/>
                    <a:gd name="connsiteX1" fmla="*/ 392441 w 784882"/>
                    <a:gd name="connsiteY1" fmla="*/ 0 h 679450"/>
                    <a:gd name="connsiteX2" fmla="*/ 784882 w 784882"/>
                    <a:gd name="connsiteY2" fmla="*/ 679450 h 679450"/>
                    <a:gd name="connsiteX3" fmla="*/ 0 w 784882"/>
                    <a:gd name="connsiteY3" fmla="*/ 679450 h 679450"/>
                    <a:gd name="connsiteX0" fmla="*/ 0 w 784882"/>
                    <a:gd name="connsiteY0" fmla="*/ 679450 h 679450"/>
                    <a:gd name="connsiteX1" fmla="*/ 270532 w 784882"/>
                    <a:gd name="connsiteY1" fmla="*/ 200025 h 679450"/>
                    <a:gd name="connsiteX2" fmla="*/ 392441 w 784882"/>
                    <a:gd name="connsiteY2" fmla="*/ 0 h 679450"/>
                    <a:gd name="connsiteX3" fmla="*/ 784882 w 784882"/>
                    <a:gd name="connsiteY3" fmla="*/ 679450 h 679450"/>
                    <a:gd name="connsiteX4" fmla="*/ 0 w 784882"/>
                    <a:gd name="connsiteY4" fmla="*/ 679450 h 679450"/>
                    <a:gd name="connsiteX0" fmla="*/ 0 w 784882"/>
                    <a:gd name="connsiteY0" fmla="*/ 679450 h 679450"/>
                    <a:gd name="connsiteX1" fmla="*/ 270532 w 784882"/>
                    <a:gd name="connsiteY1" fmla="*/ 200025 h 679450"/>
                    <a:gd name="connsiteX2" fmla="*/ 392441 w 784882"/>
                    <a:gd name="connsiteY2" fmla="*/ 0 h 679450"/>
                    <a:gd name="connsiteX3" fmla="*/ 511832 w 784882"/>
                    <a:gd name="connsiteY3" fmla="*/ 203200 h 679450"/>
                    <a:gd name="connsiteX4" fmla="*/ 784882 w 784882"/>
                    <a:gd name="connsiteY4" fmla="*/ 679450 h 679450"/>
                    <a:gd name="connsiteX5" fmla="*/ 0 w 784882"/>
                    <a:gd name="connsiteY5" fmla="*/ 679450 h 679450"/>
                    <a:gd name="connsiteX0" fmla="*/ 0 w 784882"/>
                    <a:gd name="connsiteY0" fmla="*/ 479425 h 479425"/>
                    <a:gd name="connsiteX1" fmla="*/ 270532 w 784882"/>
                    <a:gd name="connsiteY1" fmla="*/ 0 h 479425"/>
                    <a:gd name="connsiteX2" fmla="*/ 511832 w 784882"/>
                    <a:gd name="connsiteY2" fmla="*/ 3175 h 479425"/>
                    <a:gd name="connsiteX3" fmla="*/ 784882 w 784882"/>
                    <a:gd name="connsiteY3" fmla="*/ 479425 h 479425"/>
                    <a:gd name="connsiteX4" fmla="*/ 0 w 784882"/>
                    <a:gd name="connsiteY4" fmla="*/ 479425 h 479425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11832 w 784882"/>
                    <a:gd name="connsiteY2" fmla="*/ 3175 h 479884"/>
                    <a:gd name="connsiteX3" fmla="*/ 784882 w 784882"/>
                    <a:gd name="connsiteY3" fmla="*/ 479425 h 479884"/>
                    <a:gd name="connsiteX4" fmla="*/ 519822 w 784882"/>
                    <a:gd name="connsiteY4" fmla="*/ 479884 h 479884"/>
                    <a:gd name="connsiteX5" fmla="*/ 0 w 784882"/>
                    <a:gd name="connsiteY5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11832 w 784882"/>
                    <a:gd name="connsiteY2" fmla="*/ 3175 h 479884"/>
                    <a:gd name="connsiteX3" fmla="*/ 605547 w 784882"/>
                    <a:gd name="connsiteY3" fmla="*/ 165559 h 479884"/>
                    <a:gd name="connsiteX4" fmla="*/ 784882 w 784882"/>
                    <a:gd name="connsiteY4" fmla="*/ 479425 h 479884"/>
                    <a:gd name="connsiteX5" fmla="*/ 519822 w 784882"/>
                    <a:gd name="connsiteY5" fmla="*/ 479884 h 479884"/>
                    <a:gd name="connsiteX6" fmla="*/ 0 w 784882"/>
                    <a:gd name="connsiteY6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11832 w 784882"/>
                    <a:gd name="connsiteY2" fmla="*/ 3175 h 479884"/>
                    <a:gd name="connsiteX3" fmla="*/ 605547 w 784882"/>
                    <a:gd name="connsiteY3" fmla="*/ 165559 h 479884"/>
                    <a:gd name="connsiteX4" fmla="*/ 784882 w 784882"/>
                    <a:gd name="connsiteY4" fmla="*/ 479425 h 479884"/>
                    <a:gd name="connsiteX5" fmla="*/ 538872 w 784882"/>
                    <a:gd name="connsiteY5" fmla="*/ 479884 h 479884"/>
                    <a:gd name="connsiteX6" fmla="*/ 0 w 784882"/>
                    <a:gd name="connsiteY6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11832 w 784882"/>
                    <a:gd name="connsiteY2" fmla="*/ 3175 h 479884"/>
                    <a:gd name="connsiteX3" fmla="*/ 605547 w 784882"/>
                    <a:gd name="connsiteY3" fmla="*/ 167940 h 479884"/>
                    <a:gd name="connsiteX4" fmla="*/ 784882 w 784882"/>
                    <a:gd name="connsiteY4" fmla="*/ 479425 h 479884"/>
                    <a:gd name="connsiteX5" fmla="*/ 538872 w 784882"/>
                    <a:gd name="connsiteY5" fmla="*/ 479884 h 479884"/>
                    <a:gd name="connsiteX6" fmla="*/ 0 w 784882"/>
                    <a:gd name="connsiteY6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605547 w 784882"/>
                    <a:gd name="connsiteY2" fmla="*/ 167940 h 479884"/>
                    <a:gd name="connsiteX3" fmla="*/ 784882 w 784882"/>
                    <a:gd name="connsiteY3" fmla="*/ 479425 h 479884"/>
                    <a:gd name="connsiteX4" fmla="*/ 538872 w 784882"/>
                    <a:gd name="connsiteY4" fmla="*/ 479884 h 479884"/>
                    <a:gd name="connsiteX5" fmla="*/ 0 w 784882"/>
                    <a:gd name="connsiteY5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34109 w 784882"/>
                    <a:gd name="connsiteY2" fmla="*/ 132222 h 479884"/>
                    <a:gd name="connsiteX3" fmla="*/ 605547 w 784882"/>
                    <a:gd name="connsiteY3" fmla="*/ 167940 h 479884"/>
                    <a:gd name="connsiteX4" fmla="*/ 784882 w 784882"/>
                    <a:gd name="connsiteY4" fmla="*/ 479425 h 479884"/>
                    <a:gd name="connsiteX5" fmla="*/ 538872 w 784882"/>
                    <a:gd name="connsiteY5" fmla="*/ 479884 h 479884"/>
                    <a:gd name="connsiteX6" fmla="*/ 0 w 784882"/>
                    <a:gd name="connsiteY6" fmla="*/ 479425 h 479884"/>
                    <a:gd name="connsiteX0" fmla="*/ 0 w 784882"/>
                    <a:gd name="connsiteY0" fmla="*/ 479425 h 479884"/>
                    <a:gd name="connsiteX1" fmla="*/ 270532 w 784882"/>
                    <a:gd name="connsiteY1" fmla="*/ 0 h 479884"/>
                    <a:gd name="connsiteX2" fmla="*/ 538872 w 784882"/>
                    <a:gd name="connsiteY2" fmla="*/ 172703 h 479884"/>
                    <a:gd name="connsiteX3" fmla="*/ 605547 w 784882"/>
                    <a:gd name="connsiteY3" fmla="*/ 167940 h 479884"/>
                    <a:gd name="connsiteX4" fmla="*/ 784882 w 784882"/>
                    <a:gd name="connsiteY4" fmla="*/ 479425 h 479884"/>
                    <a:gd name="connsiteX5" fmla="*/ 538872 w 784882"/>
                    <a:gd name="connsiteY5" fmla="*/ 479884 h 479884"/>
                    <a:gd name="connsiteX6" fmla="*/ 0 w 784882"/>
                    <a:gd name="connsiteY6" fmla="*/ 479425 h 479884"/>
                    <a:gd name="connsiteX0" fmla="*/ 0 w 784882"/>
                    <a:gd name="connsiteY0" fmla="*/ 311485 h 311944"/>
                    <a:gd name="connsiteX1" fmla="*/ 538872 w 784882"/>
                    <a:gd name="connsiteY1" fmla="*/ 4763 h 311944"/>
                    <a:gd name="connsiteX2" fmla="*/ 605547 w 784882"/>
                    <a:gd name="connsiteY2" fmla="*/ 0 h 311944"/>
                    <a:gd name="connsiteX3" fmla="*/ 784882 w 784882"/>
                    <a:gd name="connsiteY3" fmla="*/ 311485 h 311944"/>
                    <a:gd name="connsiteX4" fmla="*/ 538872 w 784882"/>
                    <a:gd name="connsiteY4" fmla="*/ 311944 h 311944"/>
                    <a:gd name="connsiteX5" fmla="*/ 0 w 784882"/>
                    <a:gd name="connsiteY5" fmla="*/ 311485 h 311944"/>
                    <a:gd name="connsiteX0" fmla="*/ 0 w 246010"/>
                    <a:gd name="connsiteY0" fmla="*/ 311944 h 311944"/>
                    <a:gd name="connsiteX1" fmla="*/ 0 w 246010"/>
                    <a:gd name="connsiteY1" fmla="*/ 4763 h 311944"/>
                    <a:gd name="connsiteX2" fmla="*/ 66675 w 246010"/>
                    <a:gd name="connsiteY2" fmla="*/ 0 h 311944"/>
                    <a:gd name="connsiteX3" fmla="*/ 246010 w 246010"/>
                    <a:gd name="connsiteY3" fmla="*/ 311485 h 311944"/>
                    <a:gd name="connsiteX4" fmla="*/ 0 w 246010"/>
                    <a:gd name="connsiteY4" fmla="*/ 311944 h 31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010" h="311944">
                      <a:moveTo>
                        <a:pt x="0" y="311944"/>
                      </a:moveTo>
                      <a:lnTo>
                        <a:pt x="0" y="4763"/>
                      </a:lnTo>
                      <a:lnTo>
                        <a:pt x="66675" y="0"/>
                      </a:lnTo>
                      <a:lnTo>
                        <a:pt x="246010" y="311485"/>
                      </a:lnTo>
                      <a:lnTo>
                        <a:pt x="0" y="31194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alpha val="58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 rot="5400000">
                  <a:off x="8975313" y="321841"/>
                  <a:ext cx="45720" cy="296414"/>
                </a:xfrm>
                <a:prstGeom prst="rect">
                  <a:avLst/>
                </a:pr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3" name="Rectangle 20"/>
                <p:cNvSpPr/>
                <p:nvPr/>
              </p:nvSpPr>
              <p:spPr bwMode="auto">
                <a:xfrm rot="1800000">
                  <a:off x="6956101" y="-73261"/>
                  <a:ext cx="45720" cy="978868"/>
                </a:xfrm>
                <a:custGeom>
                  <a:avLst/>
                  <a:gdLst>
                    <a:gd name="connsiteX0" fmla="*/ 0 w 45719"/>
                    <a:gd name="connsiteY0" fmla="*/ 0 h 984502"/>
                    <a:gd name="connsiteX1" fmla="*/ 45719 w 45719"/>
                    <a:gd name="connsiteY1" fmla="*/ 0 h 984502"/>
                    <a:gd name="connsiteX2" fmla="*/ 45719 w 45719"/>
                    <a:gd name="connsiteY2" fmla="*/ 984502 h 984502"/>
                    <a:gd name="connsiteX3" fmla="*/ 0 w 45719"/>
                    <a:gd name="connsiteY3" fmla="*/ 984502 h 984502"/>
                    <a:gd name="connsiteX4" fmla="*/ 0 w 45719"/>
                    <a:gd name="connsiteY4" fmla="*/ 0 h 984502"/>
                    <a:gd name="connsiteX0" fmla="*/ 0 w 45868"/>
                    <a:gd name="connsiteY0" fmla="*/ 0 h 984502"/>
                    <a:gd name="connsiteX1" fmla="*/ 45719 w 45868"/>
                    <a:gd name="connsiteY1" fmla="*/ 0 h 984502"/>
                    <a:gd name="connsiteX2" fmla="*/ 45868 w 45868"/>
                    <a:gd name="connsiteY2" fmla="*/ 951421 h 984502"/>
                    <a:gd name="connsiteX3" fmla="*/ 0 w 45868"/>
                    <a:gd name="connsiteY3" fmla="*/ 984502 h 984502"/>
                    <a:gd name="connsiteX4" fmla="*/ 0 w 45868"/>
                    <a:gd name="connsiteY4" fmla="*/ 0 h 984502"/>
                    <a:gd name="connsiteX0" fmla="*/ 0 w 45868"/>
                    <a:gd name="connsiteY0" fmla="*/ 0 h 978868"/>
                    <a:gd name="connsiteX1" fmla="*/ 45719 w 45868"/>
                    <a:gd name="connsiteY1" fmla="*/ 0 h 978868"/>
                    <a:gd name="connsiteX2" fmla="*/ 45868 w 45868"/>
                    <a:gd name="connsiteY2" fmla="*/ 951421 h 978868"/>
                    <a:gd name="connsiteX3" fmla="*/ 4997 w 45868"/>
                    <a:gd name="connsiteY3" fmla="*/ 978868 h 978868"/>
                    <a:gd name="connsiteX4" fmla="*/ 0 w 45868"/>
                    <a:gd name="connsiteY4" fmla="*/ 0 h 978868"/>
                    <a:gd name="connsiteX0" fmla="*/ 0 w 48716"/>
                    <a:gd name="connsiteY0" fmla="*/ 23642 h 978868"/>
                    <a:gd name="connsiteX1" fmla="*/ 48567 w 48716"/>
                    <a:gd name="connsiteY1" fmla="*/ 0 h 978868"/>
                    <a:gd name="connsiteX2" fmla="*/ 48716 w 48716"/>
                    <a:gd name="connsiteY2" fmla="*/ 951421 h 978868"/>
                    <a:gd name="connsiteX3" fmla="*/ 7845 w 48716"/>
                    <a:gd name="connsiteY3" fmla="*/ 978868 h 978868"/>
                    <a:gd name="connsiteX4" fmla="*/ 0 w 48716"/>
                    <a:gd name="connsiteY4" fmla="*/ 23642 h 97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16" h="978868">
                      <a:moveTo>
                        <a:pt x="0" y="23642"/>
                      </a:moveTo>
                      <a:lnTo>
                        <a:pt x="48567" y="0"/>
                      </a:lnTo>
                      <a:cubicBezTo>
                        <a:pt x="48617" y="317140"/>
                        <a:pt x="48666" y="634281"/>
                        <a:pt x="48716" y="951421"/>
                      </a:cubicBezTo>
                      <a:lnTo>
                        <a:pt x="7845" y="978868"/>
                      </a:lnTo>
                      <a:cubicBezTo>
                        <a:pt x="6179" y="652579"/>
                        <a:pt x="1666" y="349931"/>
                        <a:pt x="0" y="23642"/>
                      </a:cubicBezTo>
                      <a:close/>
                    </a:path>
                  </a:pathLst>
                </a:cu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4" name="Rectangle 22"/>
                <p:cNvSpPr/>
                <p:nvPr/>
              </p:nvSpPr>
              <p:spPr bwMode="auto">
                <a:xfrm rot="1800000">
                  <a:off x="8866089" y="-69741"/>
                  <a:ext cx="45618" cy="971616"/>
                </a:xfrm>
                <a:custGeom>
                  <a:avLst/>
                  <a:gdLst>
                    <a:gd name="connsiteX0" fmla="*/ 0 w 45719"/>
                    <a:gd name="connsiteY0" fmla="*/ 0 h 984502"/>
                    <a:gd name="connsiteX1" fmla="*/ 45719 w 45719"/>
                    <a:gd name="connsiteY1" fmla="*/ 0 h 984502"/>
                    <a:gd name="connsiteX2" fmla="*/ 45719 w 45719"/>
                    <a:gd name="connsiteY2" fmla="*/ 984502 h 984502"/>
                    <a:gd name="connsiteX3" fmla="*/ 0 w 45719"/>
                    <a:gd name="connsiteY3" fmla="*/ 984502 h 984502"/>
                    <a:gd name="connsiteX4" fmla="*/ 0 w 45719"/>
                    <a:gd name="connsiteY4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45719 w 45746"/>
                    <a:gd name="connsiteY3" fmla="*/ 984502 h 984502"/>
                    <a:gd name="connsiteX4" fmla="*/ 0 w 45746"/>
                    <a:gd name="connsiteY4" fmla="*/ 984502 h 984502"/>
                    <a:gd name="connsiteX5" fmla="*/ 0 w 45746"/>
                    <a:gd name="connsiteY5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0 w 45746"/>
                    <a:gd name="connsiteY4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3479 w 45746"/>
                    <a:gd name="connsiteY4" fmla="*/ 26444 h 984502"/>
                    <a:gd name="connsiteX5" fmla="*/ 0 w 45746"/>
                    <a:gd name="connsiteY5" fmla="*/ 0 h 984502"/>
                    <a:gd name="connsiteX0" fmla="*/ 3479 w 45746"/>
                    <a:gd name="connsiteY0" fmla="*/ 26444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3479 w 45746"/>
                    <a:gd name="connsiteY4" fmla="*/ 26444 h 984502"/>
                    <a:gd name="connsiteX0" fmla="*/ 3479 w 49142"/>
                    <a:gd name="connsiteY0" fmla="*/ 70679 h 1028737"/>
                    <a:gd name="connsiteX1" fmla="*/ 45719 w 49142"/>
                    <a:gd name="connsiteY1" fmla="*/ 44235 h 1028737"/>
                    <a:gd name="connsiteX2" fmla="*/ 45766 w 49142"/>
                    <a:gd name="connsiteY2" fmla="*/ 82010 h 1028737"/>
                    <a:gd name="connsiteX3" fmla="*/ 45746 w 49142"/>
                    <a:gd name="connsiteY3" fmla="*/ 1005898 h 1028737"/>
                    <a:gd name="connsiteX4" fmla="*/ 0 w 49142"/>
                    <a:gd name="connsiteY4" fmla="*/ 1028737 h 1028737"/>
                    <a:gd name="connsiteX5" fmla="*/ 3479 w 49142"/>
                    <a:gd name="connsiteY5" fmla="*/ 70679 h 1028737"/>
                    <a:gd name="connsiteX0" fmla="*/ 3479 w 49142"/>
                    <a:gd name="connsiteY0" fmla="*/ 0 h 958058"/>
                    <a:gd name="connsiteX1" fmla="*/ 45766 w 49142"/>
                    <a:gd name="connsiteY1" fmla="*/ 11331 h 958058"/>
                    <a:gd name="connsiteX2" fmla="*/ 45746 w 49142"/>
                    <a:gd name="connsiteY2" fmla="*/ 935219 h 958058"/>
                    <a:gd name="connsiteX3" fmla="*/ 0 w 49142"/>
                    <a:gd name="connsiteY3" fmla="*/ 958058 h 958058"/>
                    <a:gd name="connsiteX4" fmla="*/ 3479 w 49142"/>
                    <a:gd name="connsiteY4" fmla="*/ 0 h 958058"/>
                    <a:gd name="connsiteX0" fmla="*/ 3479 w 49032"/>
                    <a:gd name="connsiteY0" fmla="*/ 13643 h 971701"/>
                    <a:gd name="connsiteX1" fmla="*/ 45332 w 49032"/>
                    <a:gd name="connsiteY1" fmla="*/ 461 h 971701"/>
                    <a:gd name="connsiteX2" fmla="*/ 45746 w 49032"/>
                    <a:gd name="connsiteY2" fmla="*/ 948862 h 971701"/>
                    <a:gd name="connsiteX3" fmla="*/ 0 w 49032"/>
                    <a:gd name="connsiteY3" fmla="*/ 971701 h 971701"/>
                    <a:gd name="connsiteX4" fmla="*/ 3479 w 49032"/>
                    <a:gd name="connsiteY4" fmla="*/ 13643 h 971701"/>
                    <a:gd name="connsiteX0" fmla="*/ 3822 w 49032"/>
                    <a:gd name="connsiteY0" fmla="*/ 18873 h 971616"/>
                    <a:gd name="connsiteX1" fmla="*/ 45332 w 49032"/>
                    <a:gd name="connsiteY1" fmla="*/ 376 h 971616"/>
                    <a:gd name="connsiteX2" fmla="*/ 45746 w 49032"/>
                    <a:gd name="connsiteY2" fmla="*/ 948777 h 971616"/>
                    <a:gd name="connsiteX3" fmla="*/ 0 w 49032"/>
                    <a:gd name="connsiteY3" fmla="*/ 971616 h 971616"/>
                    <a:gd name="connsiteX4" fmla="*/ 3822 w 49032"/>
                    <a:gd name="connsiteY4" fmla="*/ 18873 h 97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32" h="971616">
                      <a:moveTo>
                        <a:pt x="3822" y="18873"/>
                      </a:moveTo>
                      <a:cubicBezTo>
                        <a:pt x="17918" y="22650"/>
                        <a:pt x="31236" y="-3401"/>
                        <a:pt x="45332" y="376"/>
                      </a:cubicBezTo>
                      <a:cubicBezTo>
                        <a:pt x="45336" y="160653"/>
                        <a:pt x="53374" y="790989"/>
                        <a:pt x="45746" y="948777"/>
                      </a:cubicBezTo>
                      <a:lnTo>
                        <a:pt x="0" y="971616"/>
                      </a:lnTo>
                      <a:cubicBezTo>
                        <a:pt x="1160" y="652263"/>
                        <a:pt x="2662" y="338226"/>
                        <a:pt x="3822" y="18873"/>
                      </a:cubicBezTo>
                      <a:close/>
                    </a:path>
                  </a:pathLst>
                </a:cu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5" name="Rectangle 23"/>
                <p:cNvSpPr/>
                <p:nvPr/>
              </p:nvSpPr>
              <p:spPr bwMode="auto">
                <a:xfrm rot="19800000" flipH="1">
                  <a:off x="7455487" y="-74007"/>
                  <a:ext cx="45720" cy="979187"/>
                </a:xfrm>
                <a:custGeom>
                  <a:avLst/>
                  <a:gdLst>
                    <a:gd name="connsiteX0" fmla="*/ 0 w 45719"/>
                    <a:gd name="connsiteY0" fmla="*/ 0 h 984502"/>
                    <a:gd name="connsiteX1" fmla="*/ 45719 w 45719"/>
                    <a:gd name="connsiteY1" fmla="*/ 0 h 984502"/>
                    <a:gd name="connsiteX2" fmla="*/ 45719 w 45719"/>
                    <a:gd name="connsiteY2" fmla="*/ 984502 h 984502"/>
                    <a:gd name="connsiteX3" fmla="*/ 0 w 45719"/>
                    <a:gd name="connsiteY3" fmla="*/ 984502 h 984502"/>
                    <a:gd name="connsiteX4" fmla="*/ 0 w 45719"/>
                    <a:gd name="connsiteY4" fmla="*/ 0 h 984502"/>
                    <a:gd name="connsiteX0" fmla="*/ 0 w 46185"/>
                    <a:gd name="connsiteY0" fmla="*/ 0 h 984502"/>
                    <a:gd name="connsiteX1" fmla="*/ 45719 w 46185"/>
                    <a:gd name="connsiteY1" fmla="*/ 0 h 984502"/>
                    <a:gd name="connsiteX2" fmla="*/ 46185 w 46185"/>
                    <a:gd name="connsiteY2" fmla="*/ 956737 h 984502"/>
                    <a:gd name="connsiteX3" fmla="*/ 0 w 46185"/>
                    <a:gd name="connsiteY3" fmla="*/ 984502 h 984502"/>
                    <a:gd name="connsiteX4" fmla="*/ 0 w 46185"/>
                    <a:gd name="connsiteY4" fmla="*/ 0 h 984502"/>
                    <a:gd name="connsiteX0" fmla="*/ 319 w 46504"/>
                    <a:gd name="connsiteY0" fmla="*/ 0 h 979187"/>
                    <a:gd name="connsiteX1" fmla="*/ 46038 w 46504"/>
                    <a:gd name="connsiteY1" fmla="*/ 0 h 979187"/>
                    <a:gd name="connsiteX2" fmla="*/ 46504 w 46504"/>
                    <a:gd name="connsiteY2" fmla="*/ 956737 h 979187"/>
                    <a:gd name="connsiteX3" fmla="*/ 0 w 46504"/>
                    <a:gd name="connsiteY3" fmla="*/ 979187 h 979187"/>
                    <a:gd name="connsiteX4" fmla="*/ 319 w 46504"/>
                    <a:gd name="connsiteY4" fmla="*/ 0 h 979187"/>
                    <a:gd name="connsiteX0" fmla="*/ 319 w 46504"/>
                    <a:gd name="connsiteY0" fmla="*/ 0 h 979187"/>
                    <a:gd name="connsiteX1" fmla="*/ 46038 w 46504"/>
                    <a:gd name="connsiteY1" fmla="*/ 0 h 979187"/>
                    <a:gd name="connsiteX2" fmla="*/ 46504 w 46504"/>
                    <a:gd name="connsiteY2" fmla="*/ 956737 h 979187"/>
                    <a:gd name="connsiteX3" fmla="*/ 0 w 46504"/>
                    <a:gd name="connsiteY3" fmla="*/ 979187 h 979187"/>
                    <a:gd name="connsiteX4" fmla="*/ 319 w 46504"/>
                    <a:gd name="connsiteY4" fmla="*/ 0 h 979187"/>
                    <a:gd name="connsiteX0" fmla="*/ 1915 w 46504"/>
                    <a:gd name="connsiteY0" fmla="*/ 26575 h 979187"/>
                    <a:gd name="connsiteX1" fmla="*/ 46038 w 46504"/>
                    <a:gd name="connsiteY1" fmla="*/ 0 h 979187"/>
                    <a:gd name="connsiteX2" fmla="*/ 46504 w 46504"/>
                    <a:gd name="connsiteY2" fmla="*/ 956737 h 979187"/>
                    <a:gd name="connsiteX3" fmla="*/ 0 w 46504"/>
                    <a:gd name="connsiteY3" fmla="*/ 979187 h 979187"/>
                    <a:gd name="connsiteX4" fmla="*/ 1915 w 46504"/>
                    <a:gd name="connsiteY4" fmla="*/ 26575 h 97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04" h="979187">
                      <a:moveTo>
                        <a:pt x="1915" y="26575"/>
                      </a:moveTo>
                      <a:lnTo>
                        <a:pt x="46038" y="0"/>
                      </a:lnTo>
                      <a:cubicBezTo>
                        <a:pt x="46193" y="318912"/>
                        <a:pt x="46349" y="637825"/>
                        <a:pt x="46504" y="956737"/>
                      </a:cubicBezTo>
                      <a:lnTo>
                        <a:pt x="0" y="979187"/>
                      </a:lnTo>
                      <a:cubicBezTo>
                        <a:pt x="106" y="652791"/>
                        <a:pt x="1809" y="352971"/>
                        <a:pt x="1915" y="26575"/>
                      </a:cubicBezTo>
                      <a:close/>
                    </a:path>
                  </a:pathLst>
                </a:cu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6" name="Rectangle 24"/>
                <p:cNvSpPr/>
                <p:nvPr/>
              </p:nvSpPr>
              <p:spPr bwMode="auto">
                <a:xfrm rot="19800000" flipH="1">
                  <a:off x="8357158" y="-76233"/>
                  <a:ext cx="45720" cy="975062"/>
                </a:xfrm>
                <a:custGeom>
                  <a:avLst/>
                  <a:gdLst>
                    <a:gd name="connsiteX0" fmla="*/ 0 w 45719"/>
                    <a:gd name="connsiteY0" fmla="*/ 0 h 984502"/>
                    <a:gd name="connsiteX1" fmla="*/ 45719 w 45719"/>
                    <a:gd name="connsiteY1" fmla="*/ 0 h 984502"/>
                    <a:gd name="connsiteX2" fmla="*/ 45719 w 45719"/>
                    <a:gd name="connsiteY2" fmla="*/ 984502 h 984502"/>
                    <a:gd name="connsiteX3" fmla="*/ 0 w 45719"/>
                    <a:gd name="connsiteY3" fmla="*/ 984502 h 984502"/>
                    <a:gd name="connsiteX4" fmla="*/ 0 w 45719"/>
                    <a:gd name="connsiteY4" fmla="*/ 0 h 984502"/>
                    <a:gd name="connsiteX0" fmla="*/ 0 w 48247"/>
                    <a:gd name="connsiteY0" fmla="*/ 0 h 984502"/>
                    <a:gd name="connsiteX1" fmla="*/ 45719 w 48247"/>
                    <a:gd name="connsiteY1" fmla="*/ 0 h 984502"/>
                    <a:gd name="connsiteX2" fmla="*/ 48247 w 48247"/>
                    <a:gd name="connsiteY2" fmla="*/ 968468 h 984502"/>
                    <a:gd name="connsiteX3" fmla="*/ 45719 w 48247"/>
                    <a:gd name="connsiteY3" fmla="*/ 984502 h 984502"/>
                    <a:gd name="connsiteX4" fmla="*/ 0 w 48247"/>
                    <a:gd name="connsiteY4" fmla="*/ 984502 h 984502"/>
                    <a:gd name="connsiteX5" fmla="*/ 0 w 48247"/>
                    <a:gd name="connsiteY5" fmla="*/ 0 h 984502"/>
                    <a:gd name="connsiteX0" fmla="*/ 0 w 48247"/>
                    <a:gd name="connsiteY0" fmla="*/ 0 h 984502"/>
                    <a:gd name="connsiteX1" fmla="*/ 45719 w 48247"/>
                    <a:gd name="connsiteY1" fmla="*/ 0 h 984502"/>
                    <a:gd name="connsiteX2" fmla="*/ 48247 w 48247"/>
                    <a:gd name="connsiteY2" fmla="*/ 968468 h 984502"/>
                    <a:gd name="connsiteX3" fmla="*/ 0 w 48247"/>
                    <a:gd name="connsiteY3" fmla="*/ 984502 h 984502"/>
                    <a:gd name="connsiteX4" fmla="*/ 0 w 48247"/>
                    <a:gd name="connsiteY4" fmla="*/ 0 h 984502"/>
                    <a:gd name="connsiteX0" fmla="*/ 0 w 48247"/>
                    <a:gd name="connsiteY0" fmla="*/ 0 h 984502"/>
                    <a:gd name="connsiteX1" fmla="*/ 46038 w 48247"/>
                    <a:gd name="connsiteY1" fmla="*/ 5315 h 984502"/>
                    <a:gd name="connsiteX2" fmla="*/ 48247 w 48247"/>
                    <a:gd name="connsiteY2" fmla="*/ 968468 h 984502"/>
                    <a:gd name="connsiteX3" fmla="*/ 0 w 48247"/>
                    <a:gd name="connsiteY3" fmla="*/ 984502 h 984502"/>
                    <a:gd name="connsiteX4" fmla="*/ 0 w 48247"/>
                    <a:gd name="connsiteY4" fmla="*/ 0 h 984502"/>
                    <a:gd name="connsiteX0" fmla="*/ 3459 w 51706"/>
                    <a:gd name="connsiteY0" fmla="*/ 0 h 984502"/>
                    <a:gd name="connsiteX1" fmla="*/ 49497 w 51706"/>
                    <a:gd name="connsiteY1" fmla="*/ 5315 h 984502"/>
                    <a:gd name="connsiteX2" fmla="*/ 51706 w 51706"/>
                    <a:gd name="connsiteY2" fmla="*/ 968468 h 984502"/>
                    <a:gd name="connsiteX3" fmla="*/ 3459 w 51706"/>
                    <a:gd name="connsiteY3" fmla="*/ 984502 h 984502"/>
                    <a:gd name="connsiteX4" fmla="*/ 0 w 51706"/>
                    <a:gd name="connsiteY4" fmla="*/ 35950 h 984502"/>
                    <a:gd name="connsiteX5" fmla="*/ 3459 w 51706"/>
                    <a:gd name="connsiteY5" fmla="*/ 0 h 984502"/>
                    <a:gd name="connsiteX0" fmla="*/ 0 w 51706"/>
                    <a:gd name="connsiteY0" fmla="*/ 30635 h 979187"/>
                    <a:gd name="connsiteX1" fmla="*/ 49497 w 51706"/>
                    <a:gd name="connsiteY1" fmla="*/ 0 h 979187"/>
                    <a:gd name="connsiteX2" fmla="*/ 51706 w 51706"/>
                    <a:gd name="connsiteY2" fmla="*/ 963153 h 979187"/>
                    <a:gd name="connsiteX3" fmla="*/ 3459 w 51706"/>
                    <a:gd name="connsiteY3" fmla="*/ 979187 h 979187"/>
                    <a:gd name="connsiteX4" fmla="*/ 0 w 51706"/>
                    <a:gd name="connsiteY4" fmla="*/ 30635 h 979187"/>
                    <a:gd name="connsiteX0" fmla="*/ 0 w 52103"/>
                    <a:gd name="connsiteY0" fmla="*/ 26510 h 975062"/>
                    <a:gd name="connsiteX1" fmla="*/ 51878 w 52103"/>
                    <a:gd name="connsiteY1" fmla="*/ 0 h 975062"/>
                    <a:gd name="connsiteX2" fmla="*/ 51706 w 52103"/>
                    <a:gd name="connsiteY2" fmla="*/ 959028 h 975062"/>
                    <a:gd name="connsiteX3" fmla="*/ 3459 w 52103"/>
                    <a:gd name="connsiteY3" fmla="*/ 975062 h 975062"/>
                    <a:gd name="connsiteX4" fmla="*/ 0 w 52103"/>
                    <a:gd name="connsiteY4" fmla="*/ 26510 h 975062"/>
                    <a:gd name="connsiteX0" fmla="*/ 0 w 52976"/>
                    <a:gd name="connsiteY0" fmla="*/ 29763 h 975062"/>
                    <a:gd name="connsiteX1" fmla="*/ 52751 w 52976"/>
                    <a:gd name="connsiteY1" fmla="*/ 0 h 975062"/>
                    <a:gd name="connsiteX2" fmla="*/ 52579 w 52976"/>
                    <a:gd name="connsiteY2" fmla="*/ 959028 h 975062"/>
                    <a:gd name="connsiteX3" fmla="*/ 4332 w 52976"/>
                    <a:gd name="connsiteY3" fmla="*/ 975062 h 975062"/>
                    <a:gd name="connsiteX4" fmla="*/ 0 w 52976"/>
                    <a:gd name="connsiteY4" fmla="*/ 29763 h 9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76" h="975062">
                      <a:moveTo>
                        <a:pt x="0" y="29763"/>
                      </a:moveTo>
                      <a:lnTo>
                        <a:pt x="52751" y="0"/>
                      </a:lnTo>
                      <a:cubicBezTo>
                        <a:pt x="53594" y="322823"/>
                        <a:pt x="51736" y="636205"/>
                        <a:pt x="52579" y="959028"/>
                      </a:cubicBezTo>
                      <a:lnTo>
                        <a:pt x="4332" y="975062"/>
                      </a:lnTo>
                      <a:lnTo>
                        <a:pt x="0" y="29763"/>
                      </a:lnTo>
                      <a:close/>
                    </a:path>
                  </a:pathLst>
                </a:cu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57" name="Rectangle 22"/>
                <p:cNvSpPr/>
                <p:nvPr/>
              </p:nvSpPr>
              <p:spPr bwMode="auto">
                <a:xfrm rot="1800000">
                  <a:off x="8141536" y="239607"/>
                  <a:ext cx="46923" cy="645511"/>
                </a:xfrm>
                <a:custGeom>
                  <a:avLst/>
                  <a:gdLst>
                    <a:gd name="connsiteX0" fmla="*/ 0 w 45719"/>
                    <a:gd name="connsiteY0" fmla="*/ 0 h 984502"/>
                    <a:gd name="connsiteX1" fmla="*/ 45719 w 45719"/>
                    <a:gd name="connsiteY1" fmla="*/ 0 h 984502"/>
                    <a:gd name="connsiteX2" fmla="*/ 45719 w 45719"/>
                    <a:gd name="connsiteY2" fmla="*/ 984502 h 984502"/>
                    <a:gd name="connsiteX3" fmla="*/ 0 w 45719"/>
                    <a:gd name="connsiteY3" fmla="*/ 984502 h 984502"/>
                    <a:gd name="connsiteX4" fmla="*/ 0 w 45719"/>
                    <a:gd name="connsiteY4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45719 w 45746"/>
                    <a:gd name="connsiteY3" fmla="*/ 984502 h 984502"/>
                    <a:gd name="connsiteX4" fmla="*/ 0 w 45746"/>
                    <a:gd name="connsiteY4" fmla="*/ 984502 h 984502"/>
                    <a:gd name="connsiteX5" fmla="*/ 0 w 45746"/>
                    <a:gd name="connsiteY5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0 w 45746"/>
                    <a:gd name="connsiteY4" fmla="*/ 0 h 984502"/>
                    <a:gd name="connsiteX0" fmla="*/ 0 w 45746"/>
                    <a:gd name="connsiteY0" fmla="*/ 0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3479 w 45746"/>
                    <a:gd name="connsiteY4" fmla="*/ 26444 h 984502"/>
                    <a:gd name="connsiteX5" fmla="*/ 0 w 45746"/>
                    <a:gd name="connsiteY5" fmla="*/ 0 h 984502"/>
                    <a:gd name="connsiteX0" fmla="*/ 3479 w 45746"/>
                    <a:gd name="connsiteY0" fmla="*/ 26444 h 984502"/>
                    <a:gd name="connsiteX1" fmla="*/ 45719 w 45746"/>
                    <a:gd name="connsiteY1" fmla="*/ 0 h 984502"/>
                    <a:gd name="connsiteX2" fmla="*/ 45746 w 45746"/>
                    <a:gd name="connsiteY2" fmla="*/ 961663 h 984502"/>
                    <a:gd name="connsiteX3" fmla="*/ 0 w 45746"/>
                    <a:gd name="connsiteY3" fmla="*/ 984502 h 984502"/>
                    <a:gd name="connsiteX4" fmla="*/ 3479 w 45746"/>
                    <a:gd name="connsiteY4" fmla="*/ 26444 h 984502"/>
                    <a:gd name="connsiteX0" fmla="*/ 3479 w 49142"/>
                    <a:gd name="connsiteY0" fmla="*/ 70679 h 1028737"/>
                    <a:gd name="connsiteX1" fmla="*/ 45719 w 49142"/>
                    <a:gd name="connsiteY1" fmla="*/ 44235 h 1028737"/>
                    <a:gd name="connsiteX2" fmla="*/ 45766 w 49142"/>
                    <a:gd name="connsiteY2" fmla="*/ 82010 h 1028737"/>
                    <a:gd name="connsiteX3" fmla="*/ 45746 w 49142"/>
                    <a:gd name="connsiteY3" fmla="*/ 1005898 h 1028737"/>
                    <a:gd name="connsiteX4" fmla="*/ 0 w 49142"/>
                    <a:gd name="connsiteY4" fmla="*/ 1028737 h 1028737"/>
                    <a:gd name="connsiteX5" fmla="*/ 3479 w 49142"/>
                    <a:gd name="connsiteY5" fmla="*/ 70679 h 1028737"/>
                    <a:gd name="connsiteX0" fmla="*/ 3479 w 49142"/>
                    <a:gd name="connsiteY0" fmla="*/ 0 h 958058"/>
                    <a:gd name="connsiteX1" fmla="*/ 45766 w 49142"/>
                    <a:gd name="connsiteY1" fmla="*/ 11331 h 958058"/>
                    <a:gd name="connsiteX2" fmla="*/ 45746 w 49142"/>
                    <a:gd name="connsiteY2" fmla="*/ 935219 h 958058"/>
                    <a:gd name="connsiteX3" fmla="*/ 0 w 49142"/>
                    <a:gd name="connsiteY3" fmla="*/ 958058 h 958058"/>
                    <a:gd name="connsiteX4" fmla="*/ 3479 w 49142"/>
                    <a:gd name="connsiteY4" fmla="*/ 0 h 958058"/>
                    <a:gd name="connsiteX0" fmla="*/ 3479 w 50070"/>
                    <a:gd name="connsiteY0" fmla="*/ 0 h 958058"/>
                    <a:gd name="connsiteX1" fmla="*/ 45766 w 50070"/>
                    <a:gd name="connsiteY1" fmla="*/ 11331 h 958058"/>
                    <a:gd name="connsiteX2" fmla="*/ 46965 w 50070"/>
                    <a:gd name="connsiteY2" fmla="*/ 917675 h 958058"/>
                    <a:gd name="connsiteX3" fmla="*/ 0 w 50070"/>
                    <a:gd name="connsiteY3" fmla="*/ 958058 h 958058"/>
                    <a:gd name="connsiteX4" fmla="*/ 3479 w 50070"/>
                    <a:gd name="connsiteY4" fmla="*/ 0 h 958058"/>
                    <a:gd name="connsiteX0" fmla="*/ 3479 w 49858"/>
                    <a:gd name="connsiteY0" fmla="*/ 0 h 958058"/>
                    <a:gd name="connsiteX1" fmla="*/ 45766 w 49858"/>
                    <a:gd name="connsiteY1" fmla="*/ 11331 h 958058"/>
                    <a:gd name="connsiteX2" fmla="*/ 46692 w 49858"/>
                    <a:gd name="connsiteY2" fmla="*/ 909786 h 958058"/>
                    <a:gd name="connsiteX3" fmla="*/ 0 w 49858"/>
                    <a:gd name="connsiteY3" fmla="*/ 958058 h 958058"/>
                    <a:gd name="connsiteX4" fmla="*/ 3479 w 49858"/>
                    <a:gd name="connsiteY4" fmla="*/ 0 h 958058"/>
                    <a:gd name="connsiteX0" fmla="*/ 3479 w 51170"/>
                    <a:gd name="connsiteY0" fmla="*/ 0 h 958058"/>
                    <a:gd name="connsiteX1" fmla="*/ 45766 w 51170"/>
                    <a:gd name="connsiteY1" fmla="*/ 11331 h 958058"/>
                    <a:gd name="connsiteX2" fmla="*/ 48339 w 51170"/>
                    <a:gd name="connsiteY2" fmla="*/ 920736 h 958058"/>
                    <a:gd name="connsiteX3" fmla="*/ 0 w 51170"/>
                    <a:gd name="connsiteY3" fmla="*/ 958058 h 958058"/>
                    <a:gd name="connsiteX4" fmla="*/ 3479 w 51170"/>
                    <a:gd name="connsiteY4" fmla="*/ 0 h 958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70" h="958058">
                      <a:moveTo>
                        <a:pt x="3479" y="0"/>
                      </a:moveTo>
                      <a:lnTo>
                        <a:pt x="45766" y="11331"/>
                      </a:lnTo>
                      <a:cubicBezTo>
                        <a:pt x="45770" y="171608"/>
                        <a:pt x="55967" y="762948"/>
                        <a:pt x="48339" y="920736"/>
                      </a:cubicBezTo>
                      <a:cubicBezTo>
                        <a:pt x="32775" y="936827"/>
                        <a:pt x="15564" y="941967"/>
                        <a:pt x="0" y="958058"/>
                      </a:cubicBezTo>
                      <a:cubicBezTo>
                        <a:pt x="1160" y="638705"/>
                        <a:pt x="2319" y="319353"/>
                        <a:pt x="3479" y="0"/>
                      </a:cubicBezTo>
                      <a:close/>
                    </a:path>
                  </a:pathLst>
                </a:custGeom>
                <a:solidFill>
                  <a:srgbClr val="004776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 bwMode="auto">
              <a:xfrm>
                <a:off x="0" y="825818"/>
                <a:ext cx="12192000" cy="91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 userDrawn="1"/>
          </p:nvSpPr>
          <p:spPr bwMode="auto">
            <a:xfrm>
              <a:off x="-3048" y="6652199"/>
              <a:ext cx="12198096" cy="182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8" name="TextBox 57"/>
          <p:cNvSpPr txBox="1"/>
          <p:nvPr userDrawn="1"/>
        </p:nvSpPr>
        <p:spPr>
          <a:xfrm>
            <a:off x="10347562" y="6684264"/>
            <a:ext cx="1372491" cy="155448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Trebuchet MS" panose="020B0603020202020204" pitchFamily="34" charset="0"/>
              </a:rPr>
              <a:t>Lam Research Corp.</a:t>
            </a:r>
          </a:p>
        </p:txBody>
      </p:sp>
      <p:sp>
        <p:nvSpPr>
          <p:cNvPr id="61" name="ConfidentialityLevelBanner"/>
          <p:cNvSpPr/>
          <p:nvPr userDrawn="1">
            <p:custDataLst>
              <p:tags r:id="rId14"/>
            </p:custDataLst>
          </p:nvPr>
        </p:nvSpPr>
        <p:spPr bwMode="auto">
          <a:xfrm>
            <a:off x="139700" y="6684264"/>
            <a:ext cx="3657600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Cruiser: A Tool to Package Pharo Applications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12420" y="0"/>
            <a:ext cx="1156716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12420" y="960120"/>
            <a:ext cx="1156716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721357" y="6688215"/>
            <a:ext cx="352982" cy="153888"/>
          </a:xfrm>
          <a:prstGeom prst="rect">
            <a:avLst/>
          </a:prstGeom>
          <a:noFill/>
        </p:spPr>
        <p:txBody>
          <a:bodyPr vert="horz" wrap="none" tIns="0" bIns="0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lang="en-US" sz="1000" b="1" smtClean="0">
                <a:solidFill>
                  <a:schemeClr val="tx1"/>
                </a:solidFill>
                <a:latin typeface="Trebuchet MS" panose="020B0603020202020204" pitchFamily="34" charset="0"/>
              </a:rPr>
              <a:t>‹#›</a:t>
            </a:fld>
            <a:endParaRPr lang="en-US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8" r:id="rId5"/>
    <p:sldLayoutId id="2147483686" r:id="rId6"/>
    <p:sldLayoutId id="2147483695" r:id="rId7"/>
    <p:sldLayoutId id="2147483700" r:id="rId8"/>
    <p:sldLayoutId id="2147483697" r:id="rId9"/>
    <p:sldLayoutId id="2147483698" r:id="rId10"/>
    <p:sldLayoutId id="2147483701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80000"/>
        <a:buFont typeface="Arial" panose="020B0604020202020204" pitchFamily="34" charset="0"/>
        <a:buChar char="►"/>
        <a:defRPr lang="en-US" sz="1800" b="1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460375" indent="-1666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lang="en-US" sz="1600" b="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801688" indent="-17303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6">
            <a:lumMod val="75000"/>
          </a:schemeClr>
        </a:buClr>
        <a:buFont typeface="Trebuchet MS" panose="020B0603020202020204" pitchFamily="34" charset="0"/>
        <a:buChar char="—"/>
        <a:defRPr lang="en-US" sz="1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143000" indent="-1682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lang="en-US" sz="1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84313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Trebuchet MS" pitchFamily="34" charset="0"/>
        <a:buChar char="—"/>
        <a:tabLst/>
        <a:defRPr lang="en-US" sz="1200" kern="1200" dirty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incentBlondeau/Cruis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hub.com/VincentBlondeau/Cruis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Cruiser:</a:t>
            </a:r>
            <a:br>
              <a:rPr lang="en-US" dirty="0"/>
            </a:br>
            <a:r>
              <a:rPr lang="en-US" dirty="0"/>
              <a:t>A Tool to Package Pharo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Vincent BLONDEAU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9/11/2018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5CDA0-8958-4131-819E-32F065D8693D}"/>
              </a:ext>
            </a:extLst>
          </p:cNvPr>
          <p:cNvSpPr/>
          <p:nvPr/>
        </p:nvSpPr>
        <p:spPr bwMode="auto">
          <a:xfrm>
            <a:off x="209550" y="6686550"/>
            <a:ext cx="2676525" cy="1714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C8972D-ABDB-4FBC-82B8-C6AFFA1E36F0}"/>
              </a:ext>
            </a:extLst>
          </p:cNvPr>
          <p:cNvSpPr/>
          <p:nvPr/>
        </p:nvSpPr>
        <p:spPr bwMode="auto">
          <a:xfrm>
            <a:off x="7696200" y="1057275"/>
            <a:ext cx="3333750" cy="5457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9B27D-9C76-4E67-A79C-963617B7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A406-57D0-48DB-81AA-A44D3B40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4962"/>
            <a:ext cx="3648075" cy="364807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82AB287-CEC9-484C-AD6F-A775ABCDF53D}"/>
              </a:ext>
            </a:extLst>
          </p:cNvPr>
          <p:cNvSpPr/>
          <p:nvPr/>
        </p:nvSpPr>
        <p:spPr bwMode="auto">
          <a:xfrm>
            <a:off x="4381499" y="2900361"/>
            <a:ext cx="2714625" cy="10572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BBB0B-CB1E-47A3-A382-17AA5E96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3823334"/>
            <a:ext cx="2352675" cy="2352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CA856A-FE10-4FC2-8EB1-F4C3ED4E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1273490"/>
            <a:ext cx="22097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6EABB-C3B6-41C2-A8E8-5C5E9A72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actions for the packaging</a:t>
            </a:r>
          </a:p>
          <a:p>
            <a:r>
              <a:rPr lang="en-US" dirty="0"/>
              <a:t>Actions grouped by topic:</a:t>
            </a:r>
          </a:p>
          <a:p>
            <a:pPr lvl="1"/>
            <a:r>
              <a:rPr lang="en-US" sz="2400" dirty="0"/>
              <a:t>Initialization</a:t>
            </a:r>
          </a:p>
          <a:p>
            <a:pPr lvl="1"/>
            <a:r>
              <a:rPr lang="en-US" sz="2400" dirty="0"/>
              <a:t>Copy</a:t>
            </a:r>
          </a:p>
          <a:p>
            <a:pPr lvl="1"/>
            <a:r>
              <a:rPr lang="en-US" sz="2400" dirty="0"/>
              <a:t>Configure</a:t>
            </a:r>
          </a:p>
          <a:p>
            <a:pPr lvl="1"/>
            <a:r>
              <a:rPr lang="en-US" sz="2400" dirty="0"/>
              <a:t>Cleaning Actions</a:t>
            </a:r>
          </a:p>
          <a:p>
            <a:pPr lvl="1"/>
            <a:r>
              <a:rPr lang="en-US" sz="2400" dirty="0"/>
              <a:t>User operations</a:t>
            </a:r>
          </a:p>
          <a:p>
            <a:pPr lvl="1"/>
            <a:r>
              <a:rPr lang="en-US" sz="2400" dirty="0"/>
              <a:t>Finalizing</a:t>
            </a:r>
          </a:p>
          <a:p>
            <a:r>
              <a:rPr lang="en-US" dirty="0"/>
              <a:t>Based on the settings engine</a:t>
            </a:r>
          </a:p>
          <a:p>
            <a:pPr lvl="1"/>
            <a:r>
              <a:rPr lang="en-US" dirty="0"/>
              <a:t>Pragmas: no strong coupling</a:t>
            </a:r>
          </a:p>
          <a:p>
            <a:pPr lvl="1"/>
            <a:r>
              <a:rPr lang="en-US" dirty="0"/>
              <a:t>Actions are easy to create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960EC-3D09-4810-9558-5A43985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D1794-D5AF-4480-864A-6D0FF5A3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5" y="960120"/>
            <a:ext cx="4175760" cy="54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6EABB-C3B6-41C2-A8E8-5C5E9A72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Repository: </a:t>
            </a:r>
            <a:r>
              <a:rPr lang="en-US" dirty="0">
                <a:hlinkClick r:id="rId2"/>
              </a:rPr>
              <a:t>https://github.com/VincentBlondeau/Cruiser</a:t>
            </a:r>
            <a:endParaRPr lang="en-US" sz="2800" dirty="0"/>
          </a:p>
          <a:p>
            <a:endParaRPr lang="en-US" sz="2800" dirty="0"/>
          </a:p>
          <a:p>
            <a:r>
              <a:rPr lang="en-US" dirty="0"/>
              <a:t>Tested and working with</a:t>
            </a:r>
            <a:endParaRPr lang="en-US" sz="3600" dirty="0"/>
          </a:p>
          <a:p>
            <a:pPr lvl="1"/>
            <a:r>
              <a:rPr lang="en-US" sz="3200" dirty="0"/>
              <a:t>Windows</a:t>
            </a:r>
          </a:p>
          <a:p>
            <a:pPr lvl="1"/>
            <a:r>
              <a:rPr lang="en-US" sz="3200" dirty="0"/>
              <a:t>Pharo 7.0 (Beta)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960EC-3D09-4810-9558-5A43985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it?</a:t>
            </a:r>
          </a:p>
        </p:txBody>
      </p:sp>
    </p:spTree>
    <p:extLst>
      <p:ext uri="{BB962C8B-B14F-4D97-AF65-F5344CB8AC3E}">
        <p14:creationId xmlns:p14="http://schemas.microsoft.com/office/powerpoint/2010/main" val="274531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B9FBA-13FF-43AC-9D5A-11777557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 Example with the Pharo Launcher</a:t>
            </a:r>
            <a:endParaRPr lang="en-US" sz="1600" dirty="0"/>
          </a:p>
        </p:txBody>
      </p:sp>
      <p:pic>
        <p:nvPicPr>
          <p:cNvPr id="2050" name="ABBA25E2-160B-4641-B4E5-54A6E47ED2A2" descr="D7C7532C-C7F5-4A5E-8EFF-46A4B7F65D53@eduroam">
            <a:extLst>
              <a:ext uri="{FF2B5EF4-FFF2-40B4-BE49-F238E27FC236}">
                <a16:creationId xmlns:a16="http://schemas.microsoft.com/office/drawing/2014/main" id="{ADFED4B2-905C-404D-BBAE-972EBF29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71" y="822960"/>
            <a:ext cx="8027607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F6195-5039-4A57-B726-B43B1F28C7A3}"/>
              </a:ext>
            </a:extLst>
          </p:cNvPr>
          <p:cNvSpPr txBox="1"/>
          <p:nvPr/>
        </p:nvSpPr>
        <p:spPr>
          <a:xfrm rot="20710853" flipH="1">
            <a:off x="7287676" y="5043228"/>
            <a:ext cx="4395981" cy="707886"/>
          </a:xfrm>
          <a:prstGeom prst="rect">
            <a:avLst/>
          </a:prstGeom>
          <a:noFill/>
          <a:ln>
            <a:noFill/>
          </a:ln>
          <a:effectLst>
            <a:glow rad="76200">
              <a:schemeClr val="tx1"/>
            </a:glow>
          </a:effectLst>
        </p:spPr>
        <p:txBody>
          <a:bodyPr wrap="square" tIns="45720" bIns="4572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4000" b="0" kern="1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Trebuchet MS" panose="020B0603020202020204" pitchFamily="34" charset="0"/>
                <a:ea typeface="+mn-ea"/>
                <a:cs typeface="+mn-cs"/>
              </a:rPr>
              <a:t>Thursday, 3:30pm</a:t>
            </a:r>
          </a:p>
        </p:txBody>
      </p:sp>
    </p:spTree>
    <p:extLst>
      <p:ext uri="{BB962C8B-B14F-4D97-AF65-F5344CB8AC3E}">
        <p14:creationId xmlns:p14="http://schemas.microsoft.com/office/powerpoint/2010/main" val="37949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C4C16-8737-454D-9344-B36C7B32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Cruiser</a:t>
            </a:r>
          </a:p>
          <a:p>
            <a:pPr lvl="1"/>
            <a:r>
              <a:rPr lang="en-US" dirty="0"/>
              <a:t>Package Pharo applications</a:t>
            </a:r>
          </a:p>
          <a:p>
            <a:pPr lvl="2"/>
            <a:r>
              <a:rPr lang="en-US" dirty="0"/>
              <a:t>No write access</a:t>
            </a:r>
          </a:p>
          <a:p>
            <a:pPr lvl="2"/>
            <a:r>
              <a:rPr lang="en-US" dirty="0"/>
              <a:t>No developer tools</a:t>
            </a:r>
          </a:p>
          <a:p>
            <a:pPr lvl="1"/>
            <a:r>
              <a:rPr lang="en-US" dirty="0"/>
              <a:t>Highly configurable</a:t>
            </a:r>
          </a:p>
          <a:p>
            <a:pPr lvl="1"/>
            <a:r>
              <a:rPr lang="en-US" dirty="0"/>
              <a:t>Fast deployment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A8D38-D219-483E-944A-9EB6B534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F2A05-53C2-4440-9308-1D830F84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99" y="1201579"/>
            <a:ext cx="595377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0F34C-CEE2-436B-AD42-C5909FCBD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inside the Pharo Launcher</a:t>
            </a:r>
          </a:p>
          <a:p>
            <a:r>
              <a:rPr lang="en-US" dirty="0"/>
              <a:t>Support other platforms</a:t>
            </a:r>
          </a:p>
          <a:p>
            <a:r>
              <a:rPr lang="en-US" dirty="0"/>
              <a:t>Solve new bugs due to the evolution of Pharo 7</a:t>
            </a:r>
          </a:p>
          <a:p>
            <a:r>
              <a:rPr lang="en-US" dirty="0"/>
              <a:t>Avoid to use </a:t>
            </a:r>
            <a:r>
              <a:rPr lang="en-US" dirty="0" err="1"/>
              <a:t>ProcessWrapper</a:t>
            </a:r>
            <a:r>
              <a:rPr lang="en-US" dirty="0"/>
              <a:t> DLL</a:t>
            </a:r>
          </a:p>
          <a:p>
            <a:pPr lvl="1"/>
            <a:r>
              <a:rPr lang="en-US" dirty="0"/>
              <a:t>Implies no-blocking FFI multi-threading</a:t>
            </a:r>
          </a:p>
          <a:p>
            <a:r>
              <a:rPr lang="en-US" dirty="0"/>
              <a:t>Add new features</a:t>
            </a:r>
          </a:p>
          <a:p>
            <a:pPr lvl="1"/>
            <a:r>
              <a:rPr lang="en-US" dirty="0"/>
              <a:t>Loading baseline and configurations</a:t>
            </a:r>
          </a:p>
          <a:p>
            <a:pPr lvl="1"/>
            <a:r>
              <a:rPr lang="en-US" dirty="0"/>
              <a:t>Copy Resources</a:t>
            </a:r>
          </a:p>
          <a:p>
            <a:pPr lvl="1"/>
            <a:r>
              <a:rPr lang="en-US" dirty="0"/>
              <a:t>Other ideas?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CB473-D404-4237-93C4-3945D424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59660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C4C16-8737-454D-9344-B36C7B32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2600324"/>
            <a:ext cx="4278630" cy="4029075"/>
          </a:xfrm>
        </p:spPr>
        <p:txBody>
          <a:bodyPr/>
          <a:lstStyle/>
          <a:p>
            <a:pPr marL="293687" lvl="1" indent="0">
              <a:buNone/>
            </a:pPr>
            <a:r>
              <a:rPr lang="en-US" dirty="0">
                <a:hlinkClick r:id="rId2"/>
              </a:rPr>
              <a:t>https://github.com/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VincentBlondeau</a:t>
            </a:r>
            <a:r>
              <a:rPr lang="en-US" dirty="0">
                <a:hlinkClick r:id="rId2"/>
              </a:rPr>
              <a:t>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Cruiser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A8D38-D219-483E-944A-9EB6B534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F2A05-53C2-4440-9308-1D830F841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02418"/>
            <a:ext cx="7248525" cy="63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960120"/>
            <a:ext cx="11567160" cy="5669280"/>
          </a:xfrm>
        </p:spPr>
        <p:txBody>
          <a:bodyPr/>
          <a:lstStyle/>
          <a:p>
            <a:r>
              <a:rPr lang="en-US" dirty="0"/>
              <a:t>PhD: Test Selection Practices in a Large IT Company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Post doc @ Lam Research: </a:t>
            </a:r>
          </a:p>
          <a:p>
            <a:pPr lvl="1"/>
            <a:r>
              <a:rPr lang="en-US" dirty="0"/>
              <a:t>Full stack team (Chris Thorgrimsson)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</p:txBody>
      </p:sp>
      <p:pic>
        <p:nvPicPr>
          <p:cNvPr id="4" name="Picture 3" descr="C:\Utilisateurs\a577142\Documents\MyFolder\inria.png">
            <a:extLst>
              <a:ext uri="{FF2B5EF4-FFF2-40B4-BE49-F238E27FC236}">
                <a16:creationId xmlns:a16="http://schemas.microsoft.com/office/drawing/2014/main" id="{7CAFB5EC-8B07-4ABB-AFC0-CC60787A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78" y="1921431"/>
            <a:ext cx="3471108" cy="12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3.githubusercontent.com/u/324199?v=4&amp;s=200">
            <a:extLst>
              <a:ext uri="{FF2B5EF4-FFF2-40B4-BE49-F238E27FC236}">
                <a16:creationId xmlns:a16="http://schemas.microsoft.com/office/drawing/2014/main" id="{9AA63E77-6FC9-4496-A85B-BE10AB94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75" y="1921431"/>
            <a:ext cx="1507569" cy="15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FB78E-C745-4264-9A46-59BD96493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53" y="1996869"/>
            <a:ext cx="4122590" cy="1356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A1313-650D-444F-8806-A2FB06CAB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747" y="4723012"/>
            <a:ext cx="3467047" cy="11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Begins with….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441CD9-12A0-43CE-AA0D-F68C39304D12}"/>
              </a:ext>
            </a:extLst>
          </p:cNvPr>
          <p:cNvGrpSpPr/>
          <p:nvPr/>
        </p:nvGrpSpPr>
        <p:grpSpPr>
          <a:xfrm>
            <a:off x="760713" y="1704898"/>
            <a:ext cx="10478202" cy="3826767"/>
            <a:chOff x="2013747" y="2248017"/>
            <a:chExt cx="7844652" cy="2864963"/>
          </a:xfrm>
        </p:grpSpPr>
        <p:sp>
          <p:nvSpPr>
            <p:cNvPr id="304132" name="AutoShape 4"/>
            <p:cNvSpPr>
              <a:spLocks noChangeArrowheads="1"/>
            </p:cNvSpPr>
            <p:nvPr/>
          </p:nvSpPr>
          <p:spPr bwMode="auto">
            <a:xfrm>
              <a:off x="5442799" y="2338480"/>
              <a:ext cx="1713853" cy="3456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300 mm Wafer</a:t>
              </a: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648" y="2722721"/>
              <a:ext cx="2260600" cy="22498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3747" y="2599020"/>
              <a:ext cx="2442898" cy="251396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3827996" y="3724245"/>
              <a:ext cx="2067983" cy="1588"/>
            </a:xfrm>
            <a:prstGeom prst="straightConnector1">
              <a:avLst/>
            </a:prstGeom>
            <a:solidFill>
              <a:srgbClr val="E1EBF5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2513150" y="2248017"/>
              <a:ext cx="1459575" cy="3456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The Product</a:t>
              </a:r>
            </a:p>
          </p:txBody>
        </p:sp>
        <p:grpSp>
          <p:nvGrpSpPr>
            <p:cNvPr id="2" name="Group 42"/>
            <p:cNvGrpSpPr/>
            <p:nvPr/>
          </p:nvGrpSpPr>
          <p:grpSpPr>
            <a:xfrm>
              <a:off x="7156970" y="2882531"/>
              <a:ext cx="2701429" cy="1560030"/>
              <a:chOff x="5680594" y="1647490"/>
              <a:chExt cx="2701429" cy="1560030"/>
            </a:xfrm>
          </p:grpSpPr>
          <p:sp>
            <p:nvSpPr>
              <p:cNvPr id="304136" name="Rectangle 8"/>
              <p:cNvSpPr>
                <a:spLocks noChangeArrowheads="1"/>
              </p:cNvSpPr>
              <p:nvPr/>
            </p:nvSpPr>
            <p:spPr bwMode="auto">
              <a:xfrm>
                <a:off x="5680594" y="2673273"/>
                <a:ext cx="102973" cy="9078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91429" tIns="45714" rIns="91429" bIns="45714" anchor="ctr">
                <a:noAutofit/>
              </a:bodyPr>
              <a:lstStyle/>
              <a:p>
                <a:pPr eaLnBrk="0" hangingPunct="0">
                  <a:spcBef>
                    <a:spcPct val="30000"/>
                  </a:spcBef>
                  <a:buClr>
                    <a:srgbClr val="4A81B8"/>
                  </a:buClr>
                  <a:buSzPct val="80000"/>
                  <a:buFont typeface="Wingdings" pitchFamily="2" charset="2"/>
                  <a:buChar char="n"/>
                  <a:defRPr/>
                </a:pPr>
                <a:endParaRPr lang="en-US" sz="1400" dirty="0"/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5788662" y="2749344"/>
                <a:ext cx="994463" cy="45185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square" lIns="91429" tIns="45714" rIns="91429" bIns="45714"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V="1">
                <a:off x="5792262" y="2023540"/>
                <a:ext cx="1006476" cy="64981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square" lIns="91429" tIns="45714" rIns="91429" bIns="45714"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304133" name="AutoShape 5"/>
              <p:cNvSpPr>
                <a:spLocks noChangeArrowheads="1"/>
              </p:cNvSpPr>
              <p:nvPr/>
            </p:nvSpPr>
            <p:spPr bwMode="auto">
              <a:xfrm>
                <a:off x="6870370" y="1647490"/>
                <a:ext cx="1325162" cy="3456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40" tIns="45720" rIns="91440" bIns="45720" anchor="ctr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Single Chip</a:t>
                </a:r>
              </a:p>
            </p:txBody>
          </p:sp>
          <p:sp>
            <p:nvSpPr>
              <p:cNvPr id="29707" name="Rectangle 11"/>
              <p:cNvSpPr>
                <a:spLocks noChangeArrowheads="1"/>
              </p:cNvSpPr>
              <p:nvPr/>
            </p:nvSpPr>
            <p:spPr bwMode="auto">
              <a:xfrm rot="5400000">
                <a:off x="7758936" y="2553442"/>
                <a:ext cx="1107676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Source: Intel Museum</a:t>
                </a:r>
              </a:p>
            </p:txBody>
          </p:sp>
          <p:pic>
            <p:nvPicPr>
              <p:cNvPr id="29703" name="Picture 7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043" y="2017667"/>
                <a:ext cx="1432545" cy="118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61329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Get Turned Into…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58634-2295-42C9-A98A-28B802D50455}"/>
              </a:ext>
            </a:extLst>
          </p:cNvPr>
          <p:cNvGrpSpPr/>
          <p:nvPr/>
        </p:nvGrpSpPr>
        <p:grpSpPr>
          <a:xfrm>
            <a:off x="641681" y="1894100"/>
            <a:ext cx="10908638" cy="3429338"/>
            <a:chOff x="1768847" y="2373933"/>
            <a:chExt cx="8786350" cy="2306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847" y="2436803"/>
              <a:ext cx="3314211" cy="22054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78" y="2373933"/>
              <a:ext cx="4510419" cy="2306079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 bwMode="auto">
            <a:xfrm>
              <a:off x="5222273" y="3466681"/>
              <a:ext cx="683288" cy="34164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93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Go Into Things Like This…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3757"/>
            <a:ext cx="3486150" cy="415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4" y="1123531"/>
            <a:ext cx="428625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8" y="4301528"/>
            <a:ext cx="3028325" cy="201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19" y="3680208"/>
            <a:ext cx="2279022" cy="26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" y="907368"/>
            <a:ext cx="11567160" cy="5669280"/>
          </a:xfrm>
        </p:spPr>
        <p:txBody>
          <a:bodyPr/>
          <a:lstStyle/>
          <a:p>
            <a:r>
              <a:rPr lang="en-US" dirty="0"/>
              <a:t>We write the software that runs the machines</a:t>
            </a:r>
          </a:p>
          <a:p>
            <a:endParaRPr lang="en-US" dirty="0"/>
          </a:p>
          <a:p>
            <a:r>
              <a:rPr lang="en-US" dirty="0"/>
              <a:t>We are responsible for infrastructure</a:t>
            </a:r>
          </a:p>
          <a:p>
            <a:pPr lvl="1"/>
            <a:r>
              <a:rPr lang="en-US" dirty="0"/>
              <a:t>Operational infrastructure</a:t>
            </a:r>
          </a:p>
          <a:p>
            <a:pPr lvl="2"/>
            <a:r>
              <a:rPr lang="en-US" dirty="0"/>
              <a:t>The core set of code/libraries/frameworks that run the machines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Tooling infrastructure</a:t>
            </a:r>
          </a:p>
          <a:p>
            <a:pPr lvl="2"/>
            <a:r>
              <a:rPr lang="en-US" dirty="0"/>
              <a:t>Tools for the developers</a:t>
            </a:r>
          </a:p>
          <a:p>
            <a:pPr lvl="2"/>
            <a:r>
              <a:rPr lang="en-US" dirty="0"/>
              <a:t>CI: Jenkins</a:t>
            </a:r>
          </a:p>
          <a:p>
            <a:pPr lvl="2"/>
            <a:r>
              <a:rPr lang="en-US" dirty="0"/>
              <a:t>SCM: Store, Git</a:t>
            </a:r>
          </a:p>
          <a:p>
            <a:pPr lvl="2"/>
            <a:r>
              <a:rPr lang="en-US" dirty="0"/>
              <a:t>Test: </a:t>
            </a:r>
            <a:r>
              <a:rPr lang="en-US" dirty="0" err="1"/>
              <a:t>Sunit</a:t>
            </a:r>
            <a:r>
              <a:rPr lang="en-US" dirty="0"/>
              <a:t>, ATAC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my Team Does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DB519-D74E-46B6-8D99-8A92F6B4C19C}"/>
              </a:ext>
            </a:extLst>
          </p:cNvPr>
          <p:cNvSpPr txBox="1"/>
          <p:nvPr/>
        </p:nvSpPr>
        <p:spPr>
          <a:xfrm>
            <a:off x="4155540" y="1484768"/>
            <a:ext cx="1749197" cy="1077218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pPr marL="0"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Java</a:t>
            </a:r>
          </a:p>
          <a:p>
            <a:pPr marL="0"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JavaScript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600" b="0" kern="1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9D7-D8C3-42F8-AF09-D06A5C5F9D55}"/>
              </a:ext>
            </a:extLst>
          </p:cNvPr>
          <p:cNvSpPr txBox="1"/>
          <p:nvPr/>
        </p:nvSpPr>
        <p:spPr>
          <a:xfrm>
            <a:off x="740505" y="1484768"/>
            <a:ext cx="1880643" cy="1138773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pPr marL="0" lvl="1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rebuchet MS" panose="020B0603020202020204" pitchFamily="34" charset="0"/>
              </a:rPr>
              <a:t>Smalltalk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marL="0"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C/C++/C#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600" b="0" kern="1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10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8E57F5-11BB-4F65-96A7-17B455EF1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6466" y="822960"/>
            <a:ext cx="7479068" cy="57570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9960EC-3D09-4810-9558-5A43985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Machine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BCEC9-277A-48DB-8B48-A21828DB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980" y="1398374"/>
            <a:ext cx="1301823" cy="1301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A6479F-63B9-4CFE-B797-32CA797C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52" y="3429000"/>
            <a:ext cx="1301823" cy="1301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3FD465-0ED1-460C-B509-BD0F6700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688" y="1877237"/>
            <a:ext cx="822960" cy="8229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1564DE-493A-4780-BE43-685D7EC7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500" y="1877237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23491-C497-4F83-9130-0A88B504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currently the leading Smalltalk “idea incubator”</a:t>
            </a:r>
          </a:p>
          <a:p>
            <a:pPr lvl="1"/>
            <a:r>
              <a:rPr lang="en-US" dirty="0"/>
              <a:t>If we like what we see, we will invest in porting </a:t>
            </a:r>
          </a:p>
          <a:p>
            <a:r>
              <a:rPr lang="en-US" dirty="0"/>
              <a:t>Adopted by the Smalltalk academic &amp; research community</a:t>
            </a:r>
          </a:p>
          <a:p>
            <a:pPr lvl="1"/>
            <a:r>
              <a:rPr lang="en-US" dirty="0"/>
              <a:t>Engagement with the academic community is vital </a:t>
            </a:r>
          </a:p>
          <a:p>
            <a:pPr lvl="1"/>
            <a:r>
              <a:rPr lang="en-US" dirty="0"/>
              <a:t>I am with Lam because of this engagement</a:t>
            </a:r>
          </a:p>
          <a:p>
            <a:r>
              <a:rPr lang="en-US" dirty="0"/>
              <a:t>Pharo embraces opensource</a:t>
            </a:r>
          </a:p>
          <a:p>
            <a:pPr lvl="1"/>
            <a:r>
              <a:rPr lang="en-US" dirty="0"/>
              <a:t>If we commit to backing work in Pharo (or Squeak) we will commit to making that work open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B1CC0E-693A-4A3E-B204-7DCF920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 Research does not use Pharo so why Pharo?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56B3C-4652-49AA-BC9A-CD908A7BF7FE}"/>
              </a:ext>
            </a:extLst>
          </p:cNvPr>
          <p:cNvSpPr txBox="1"/>
          <p:nvPr/>
        </p:nvSpPr>
        <p:spPr>
          <a:xfrm>
            <a:off x="449284" y="5331831"/>
            <a:ext cx="2239716" cy="1277273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pPr marL="801688" lvl="2" indent="-173038">
              <a:spcBef>
                <a:spcPts val="300"/>
              </a:spcBef>
              <a:buClr>
                <a:srgbClr val="F79646">
                  <a:lumMod val="75000"/>
                </a:srgbClr>
              </a:buClr>
              <a:buFont typeface="Trebuchet MS" panose="020B0603020202020204" pitchFamily="34" charset="0"/>
              <a:buChar char="—"/>
            </a:pPr>
            <a:r>
              <a:rPr lang="en-US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Roassal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1688" lvl="2" indent="-173038">
              <a:spcBef>
                <a:spcPts val="300"/>
              </a:spcBef>
              <a:buClr>
                <a:srgbClr val="F79646">
                  <a:lumMod val="75000"/>
                </a:srgbClr>
              </a:buClr>
              <a:buFont typeface="Trebuchet MS" panose="020B0603020202020204" pitchFamily="34" charset="0"/>
              <a:buChar char="—"/>
            </a:pPr>
            <a:r>
              <a:rPr lang="en-US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IntelSoft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1688" lvl="2" indent="-173038">
              <a:spcBef>
                <a:spcPts val="300"/>
              </a:spcBef>
              <a:buClr>
                <a:srgbClr val="F79646">
                  <a:lumMod val="75000"/>
                </a:srgbClr>
              </a:buClr>
              <a:buFont typeface="Trebuchet MS" panose="020B0603020202020204" pitchFamily="34" charset="0"/>
              <a:buChar char="—"/>
            </a:pPr>
            <a:r>
              <a:rPr lang="en-US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GraphQL</a:t>
            </a:r>
            <a:endParaRPr lang="en-US" b="0" kern="1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EFBE2-BCBD-4126-B5E6-87DB2D5231A2}"/>
              </a:ext>
            </a:extLst>
          </p:cNvPr>
          <p:cNvSpPr txBox="1"/>
          <p:nvPr/>
        </p:nvSpPr>
        <p:spPr>
          <a:xfrm>
            <a:off x="3674917" y="5331831"/>
            <a:ext cx="3108543" cy="869469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pPr marL="801688" lvl="2" indent="-173038">
              <a:spcBef>
                <a:spcPts val="300"/>
              </a:spcBef>
              <a:buClr>
                <a:srgbClr val="F79646">
                  <a:lumMod val="75000"/>
                </a:srgbClr>
              </a:buClr>
              <a:buFont typeface="Trebuchet MS" panose="020B0603020202020204" pitchFamily="34" charset="0"/>
              <a:buChar char="—"/>
            </a:pPr>
            <a:r>
              <a:rPr lang="en-US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ObjectChanges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1688" lvl="2" indent="-173038">
              <a:spcBef>
                <a:spcPts val="300"/>
              </a:spcBef>
              <a:buClr>
                <a:srgbClr val="F79646">
                  <a:lumMod val="75000"/>
                </a:srgbClr>
              </a:buClr>
              <a:buFont typeface="Trebuchet MS" panose="020B0603020202020204" pitchFamily="34" charset="0"/>
              <a:buChar char="—"/>
            </a:pPr>
            <a:r>
              <a:rPr lang="en-US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Snowglobe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455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6EABB-C3B6-41C2-A8E8-5C5E9A72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2552699"/>
            <a:ext cx="11567160" cy="4029075"/>
          </a:xfrm>
        </p:spPr>
        <p:txBody>
          <a:bodyPr/>
          <a:lstStyle/>
          <a:p>
            <a:pPr marL="61912" indent="0">
              <a:buNone/>
            </a:pPr>
            <a:r>
              <a:rPr lang="en-US" dirty="0"/>
              <a:t>Packaging tool:</a:t>
            </a:r>
          </a:p>
          <a:p>
            <a:pPr lvl="1"/>
            <a:r>
              <a:rPr lang="en-US" dirty="0"/>
              <a:t>Where configurating and adding new features is easy</a:t>
            </a:r>
          </a:p>
          <a:p>
            <a:pPr lvl="1"/>
            <a:r>
              <a:rPr lang="en-US" dirty="0"/>
              <a:t>With the good Virtual Machine</a:t>
            </a:r>
          </a:p>
          <a:p>
            <a:pPr lvl="1"/>
            <a:r>
              <a:rPr lang="en-US" sz="2800" dirty="0"/>
              <a:t>Without writing to the file system</a:t>
            </a:r>
          </a:p>
          <a:p>
            <a:pPr lvl="1"/>
            <a:r>
              <a:rPr lang="en-US" sz="2800" dirty="0"/>
              <a:t>Without access to developers tools</a:t>
            </a:r>
          </a:p>
          <a:p>
            <a:pPr lvl="1"/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Cruiser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960EC-3D09-4810-9558-5A43985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Thing to do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91AC9DE-F97F-48B0-B6FF-19BFD1152390}"/>
              </a:ext>
            </a:extLst>
          </p:cNvPr>
          <p:cNvSpPr/>
          <p:nvPr/>
        </p:nvSpPr>
        <p:spPr bwMode="auto">
          <a:xfrm>
            <a:off x="5410200" y="1495425"/>
            <a:ext cx="1371600" cy="5086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8516E-D8AB-49A9-96DC-1755C20BA604}"/>
              </a:ext>
            </a:extLst>
          </p:cNvPr>
          <p:cNvSpPr/>
          <p:nvPr/>
        </p:nvSpPr>
        <p:spPr>
          <a:xfrm>
            <a:off x="962025" y="1394876"/>
            <a:ext cx="357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buSzPct val="80000"/>
            </a:pPr>
            <a:r>
              <a:rPr lang="en-US" sz="3600" b="1" dirty="0">
                <a:solidFill>
                  <a:srgbClr val="1F497D"/>
                </a:solidFill>
                <a:latin typeface="Trebuchet MS" panose="020B0603020202020204" pitchFamily="34" charset="0"/>
              </a:rPr>
              <a:t>Idea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4B9F4-2D1D-4B51-8C12-57AE30C9BA03}"/>
              </a:ext>
            </a:extLst>
          </p:cNvPr>
          <p:cNvSpPr/>
          <p:nvPr/>
        </p:nvSpPr>
        <p:spPr>
          <a:xfrm>
            <a:off x="5981700" y="13646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800"/>
              </a:spcBef>
              <a:buSzPct val="80000"/>
            </a:pPr>
            <a:r>
              <a:rPr lang="en-US" sz="3600" b="1" dirty="0">
                <a:solidFill>
                  <a:srgbClr val="1F497D"/>
                </a:solidFill>
                <a:latin typeface="Trebuchet MS" panose="020B0603020202020204" pitchFamily="34" charset="0"/>
              </a:rPr>
              <a:t>Executable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2648D1B-22AF-4945-9345-189763E0410E}"/>
              </a:ext>
            </a:extLst>
          </p:cNvPr>
          <p:cNvSpPr/>
          <p:nvPr/>
        </p:nvSpPr>
        <p:spPr bwMode="auto">
          <a:xfrm>
            <a:off x="3552825" y="5748874"/>
            <a:ext cx="1371600" cy="5086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heme/theme1.xml><?xml version="1.0" encoding="utf-8"?>
<a:theme xmlns:a="http://schemas.openxmlformats.org/drawingml/2006/main" name="16-9-W-v1">
  <a:themeElements>
    <a:clrScheme name="Lam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M theme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latin typeface="Trebuchet MS" pitchFamily="34" charset="0"/>
          </a:defRPr>
        </a:defPPr>
      </a:lstStyle>
    </a:spDef>
    <a:lnDef>
      <a:spPr>
        <a:ln w="28575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600" b="0" kern="1200" dirty="0" smtClean="0">
            <a:latin typeface="Trebuchet MS" panose="020B0603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m_PPT_wide-16x9W-v2" id="{D083C3DF-093F-44AB-ACA2-310CDD69F198}" vid="{78DF5E75-5839-43E8-AA66-EEF77FDB80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C6A27B5979E408E2CF07B0E77484A" ma:contentTypeVersion="0" ma:contentTypeDescription="Create a new document." ma:contentTypeScope="" ma:versionID="8d22ef92a8e8c8957ffcac63cb6780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49a6c382e2f287ceb2e77daf51c76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8493B-A25E-4E15-B76B-664728EFA5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B01A0-3078-4DB1-8757-A8D88770BC7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1613BF-EC7E-461D-9D51-5B75B1ADC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37000</TotalTime>
  <Words>422</Words>
  <Application>Microsoft Office PowerPoint</Application>
  <PresentationFormat>Widescreen</PresentationFormat>
  <Paragraphs>121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Trebuchet MS</vt:lpstr>
      <vt:lpstr>Wingdings</vt:lpstr>
      <vt:lpstr>16-9-W-v1</vt:lpstr>
      <vt:lpstr> Cruiser: A Tool to Package Pharo Applications</vt:lpstr>
      <vt:lpstr>Who I am</vt:lpstr>
      <vt:lpstr>All Begins with….</vt:lpstr>
      <vt:lpstr>Which Get Turned Into…</vt:lpstr>
      <vt:lpstr>And Go Into Things Like This…</vt:lpstr>
      <vt:lpstr>What my Team Does</vt:lpstr>
      <vt:lpstr>An Example Machine</vt:lpstr>
      <vt:lpstr>Lam Research does not use Pharo so why Pharo?</vt:lpstr>
      <vt:lpstr>A First Thing to do</vt:lpstr>
      <vt:lpstr>What does that do?</vt:lpstr>
      <vt:lpstr>How it Works</vt:lpstr>
      <vt:lpstr>How to use it?</vt:lpstr>
      <vt:lpstr>An Example with the Pharo Launcher</vt:lpstr>
      <vt:lpstr>Conclusion</vt:lpstr>
      <vt:lpstr>Future Work</vt:lpstr>
      <vt:lpstr>Summary</vt:lpstr>
      <vt:lpstr>PowerPoint Presentation</vt:lpstr>
    </vt:vector>
  </TitlesOfParts>
  <Company>Lam Research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Research Corp.</dc:creator>
  <cp:lastModifiedBy>Blondeau, Vincent</cp:lastModifiedBy>
  <cp:revision>120</cp:revision>
  <dcterms:created xsi:type="dcterms:W3CDTF">2014-06-16T23:19:04Z</dcterms:created>
  <dcterms:modified xsi:type="dcterms:W3CDTF">2018-09-11T13:53:43Z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fidentiality Level">
    <vt:lpwstr>06aa4487-b39b-479f-83fe-f4db054d1186</vt:lpwstr>
  </property>
  <property fmtid="{D5CDD505-2E9C-101B-9397-08002B2CF9AE}" pid="3" name="ContentTypeId">
    <vt:lpwstr>0x01010035CC6A27B5979E408E2CF07B0E77484A</vt:lpwstr>
  </property>
  <property fmtid="{D5CDD505-2E9C-101B-9397-08002B2CF9AE}" pid="4" name="IsMyDocuments">
    <vt:bool>true</vt:bool>
  </property>
</Properties>
</file>