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9" r:id="rId2"/>
    <p:sldId id="292" r:id="rId3"/>
    <p:sldId id="356" r:id="rId4"/>
    <p:sldId id="355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D48"/>
    <a:srgbClr val="3F3E8C"/>
    <a:srgbClr val="131313"/>
    <a:srgbClr val="595EAB"/>
    <a:srgbClr val="323232"/>
    <a:srgbClr val="141414"/>
    <a:srgbClr val="EFF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9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B41A8B-0187-4F6E-968F-535F080D0B3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defTabSz="955629" eaLnBrk="1" hangingPunct="1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8264E3-83D2-4533-A06A-0E6FDBF45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algn="r" defTabSz="953981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D86873F-D168-4344-A1A2-B2D1259FEE5D}" type="datetime1">
              <a:rPr lang="en-US"/>
              <a:pPr>
                <a:defRPr/>
              </a:pPr>
              <a:t>9/17/2018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37409-27F4-4F8D-B6E7-D8FAD5942D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defTabSz="955629" eaLnBrk="1" hangingPunct="1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29CBE-9ADA-404E-A207-3B4A557B33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300" smtClean="0"/>
            </a:lvl1pPr>
          </a:lstStyle>
          <a:p>
            <a:pPr>
              <a:defRPr/>
            </a:pPr>
            <a:fld id="{00708153-8788-4FD5-ACC7-FE0D5BD8A6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526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764F484-B5F5-485B-8EBA-61784F43F4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55629" eaLnBrk="1" hangingPunct="1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0795DF5-24A9-424E-8DB5-78F5AAAC1C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53981" eaLnBrk="1" hangingPunct="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EB78AF-0397-4350-BECF-8E922FB4A738}" type="datetime1">
              <a:rPr lang="en-US"/>
              <a:pPr>
                <a:defRPr/>
              </a:pPr>
              <a:t>9/17/2018</a:t>
            </a:fld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608F0B50-F1F0-473E-9C55-C250FCE9C31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A74C2B92-EDDF-4F2E-9FB8-09CCAB5D38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55629" eaLnBrk="1" hangingPunct="1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BF9EBA00-44B0-415E-BEF4-30296973B4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100" smtClean="0"/>
            </a:lvl1pPr>
          </a:lstStyle>
          <a:p>
            <a:pPr>
              <a:defRPr/>
            </a:pPr>
            <a:fld id="{050DDE3F-C2EF-461D-B03D-F26AF927E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576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1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29" y="4960108"/>
            <a:ext cx="8092663" cy="211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1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29" y="4960108"/>
            <a:ext cx="8092663" cy="2117580"/>
          </a:xfrm>
          <a:prstGeom prst="rect">
            <a:avLst/>
          </a:prstGeom>
        </p:spPr>
      </p:pic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643280" y="1813534"/>
            <a:ext cx="6269584" cy="1325563"/>
          </a:xfrm>
          <a:prstGeom prst="rect">
            <a:avLst/>
          </a:prstGeom>
        </p:spPr>
        <p:txBody>
          <a:bodyPr anchor="ctr"/>
          <a:lstStyle>
            <a:lvl1pPr algn="l">
              <a:defRPr sz="4400" b="1" spc="-150"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5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-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29" y="4960108"/>
            <a:ext cx="8092663" cy="2117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/>
          </p:nvPr>
        </p:nvSpPr>
        <p:spPr>
          <a:xfrm>
            <a:off x="643280" y="1813534"/>
            <a:ext cx="6269584" cy="1325563"/>
          </a:xfrm>
          <a:prstGeom prst="rect">
            <a:avLst/>
          </a:prstGeom>
        </p:spPr>
        <p:txBody>
          <a:bodyPr anchor="ctr"/>
          <a:lstStyle>
            <a:lvl1pPr algn="l">
              <a:defRPr sz="4400" spc="-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338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ry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1250264"/>
            <a:ext cx="7886700" cy="556590"/>
          </a:xfrm>
          <a:prstGeom prst="rect">
            <a:avLst/>
          </a:prstGeom>
        </p:spPr>
        <p:txBody>
          <a:bodyPr/>
          <a:lstStyle>
            <a:lvl1pPr algn="l">
              <a:defRPr spc="-15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8650" y="1899190"/>
            <a:ext cx="7886700" cy="91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42950" indent="-285750"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3000" indent="-228600"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600200" indent="-228600"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2057400" indent="-228600"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29" y="4960108"/>
            <a:ext cx="8092663" cy="21175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-124358" y="358445"/>
            <a:ext cx="9356140" cy="0"/>
          </a:xfrm>
          <a:prstGeom prst="line">
            <a:avLst/>
          </a:prstGeom>
          <a:ln w="19050">
            <a:solidFill>
              <a:srgbClr val="E11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06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87" r:id="rId2"/>
    <p:sldLayoutId id="2147484489" r:id="rId3"/>
    <p:sldLayoutId id="2147484486" r:id="rId4"/>
    <p:sldLayoutId id="214748448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595EAB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4588" y="3362338"/>
            <a:ext cx="42098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pc="-1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26</a:t>
            </a:r>
            <a:r>
              <a:rPr lang="en-US" sz="2800" b="1" spc="-15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en-US" sz="2800" b="1" spc="-15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ESUG Conference</a:t>
            </a:r>
          </a:p>
          <a:p>
            <a:r>
              <a:rPr lang="en-US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Cagliari, Italy – September 13, 2018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75" y="1041986"/>
            <a:ext cx="5028708" cy="19006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27887" y="2367101"/>
            <a:ext cx="390369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en-US" sz="2500" kern="0" spc="-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Application Development</a:t>
            </a:r>
          </a:p>
          <a:p>
            <a:pPr algn="ctr"/>
            <a:r>
              <a:rPr lang="en-US" sz="2500" kern="0" spc="-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with VA Smalltalk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4588" y="4551491"/>
            <a:ext cx="24897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Alexander </a:t>
            </a:r>
            <a:r>
              <a:rPr lang="en-US" sz="1600" b="1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Mitin</a:t>
            </a:r>
            <a:endParaRPr lang="en-US" sz="1600" b="1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400" i="1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Senior Software Engineer</a:t>
            </a:r>
          </a:p>
          <a:p>
            <a:r>
              <a:rPr lang="en-US" sz="11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Instantiations, Inc</a:t>
            </a: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178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en-US" altLang="en-US" dirty="0"/>
              <a:t>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AA5675-6F87-4CBE-9062-EEDFBD28F5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362" y="2115856"/>
            <a:ext cx="1772558" cy="12900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5D01C7D-72B5-4920-B70C-2F955A4D3ACC}"/>
              </a:ext>
            </a:extLst>
          </p:cNvPr>
          <p:cNvSpPr/>
          <p:nvPr/>
        </p:nvSpPr>
        <p:spPr>
          <a:xfrm>
            <a:off x="1637037" y="3714871"/>
            <a:ext cx="1656893" cy="1025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E11D48"/>
                </a:solidFill>
              </a:rPr>
              <a:t>VA Smalltalk</a:t>
            </a:r>
          </a:p>
          <a:p>
            <a:pPr algn="ctr"/>
            <a:r>
              <a:rPr lang="en-US" dirty="0">
                <a:solidFill>
                  <a:srgbClr val="E11D48"/>
                </a:solidFill>
              </a:rPr>
              <a:t>Client (Windows)</a:t>
            </a:r>
          </a:p>
        </p:txBody>
      </p:sp>
      <p:pic>
        <p:nvPicPr>
          <p:cNvPr id="5124" name="Picture 4" descr="https://www.robotshop.com/media/catalog/product/cache/image/900x900/9df78eab33525d08d6e5fb8d27136e95/r/a/raspirobot-motor-shield-raspberry-pi-1.jpg">
            <a:extLst>
              <a:ext uri="{FF2B5EF4-FFF2-40B4-BE49-F238E27FC236}">
                <a16:creationId xmlns:a16="http://schemas.microsoft.com/office/drawing/2014/main" id="{D9C7F677-6896-4F88-947E-A35ADA3B8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14" y="1806854"/>
            <a:ext cx="1772557" cy="183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F96CE28-65DE-4A3B-96AA-BF5573E4D887}"/>
              </a:ext>
            </a:extLst>
          </p:cNvPr>
          <p:cNvSpPr/>
          <p:nvPr/>
        </p:nvSpPr>
        <p:spPr>
          <a:xfrm>
            <a:off x="5548689" y="3682846"/>
            <a:ext cx="1686882" cy="1025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E11D48"/>
                </a:solidFill>
              </a:rPr>
              <a:t>VA Smalltalk</a:t>
            </a:r>
          </a:p>
          <a:p>
            <a:pPr algn="ctr"/>
            <a:r>
              <a:rPr lang="en-US" dirty="0">
                <a:solidFill>
                  <a:srgbClr val="E11D48"/>
                </a:solidFill>
              </a:rPr>
              <a:t>GPIO Server (Raspberry PI) 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1AD90E81-2C4B-4672-B874-9DB533CD3023}"/>
              </a:ext>
            </a:extLst>
          </p:cNvPr>
          <p:cNvSpPr/>
          <p:nvPr/>
        </p:nvSpPr>
        <p:spPr>
          <a:xfrm>
            <a:off x="3353910" y="4195449"/>
            <a:ext cx="2042602" cy="484632"/>
          </a:xfrm>
          <a:prstGeom prst="leftRightArrow">
            <a:avLst/>
          </a:prstGeom>
          <a:solidFill>
            <a:srgbClr val="595EAB"/>
          </a:solidFill>
          <a:ln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21D64-59F7-4E86-8BCC-0427ADC15F3B}"/>
              </a:ext>
            </a:extLst>
          </p:cNvPr>
          <p:cNvSpPr txBox="1"/>
          <p:nvPr/>
        </p:nvSpPr>
        <p:spPr>
          <a:xfrm>
            <a:off x="3361603" y="3643833"/>
            <a:ext cx="2004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95EAB"/>
                </a:solidFill>
              </a:rPr>
              <a:t>Server Smalltalk</a:t>
            </a:r>
          </a:p>
          <a:p>
            <a:pPr algn="ctr"/>
            <a:r>
              <a:rPr lang="en-US" dirty="0">
                <a:solidFill>
                  <a:srgbClr val="595EAB"/>
                </a:solidFill>
              </a:rPr>
              <a:t>Framework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en-US" altLang="en-US" dirty="0"/>
              <a:t>XD Remote Debugging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D01C7D-72B5-4920-B70C-2F955A4D3ACC}"/>
              </a:ext>
            </a:extLst>
          </p:cNvPr>
          <p:cNvSpPr/>
          <p:nvPr/>
        </p:nvSpPr>
        <p:spPr>
          <a:xfrm>
            <a:off x="1003949" y="3761322"/>
            <a:ext cx="1656893" cy="1025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E11D48"/>
                </a:solidFill>
              </a:rPr>
              <a:t>Proxy</a:t>
            </a:r>
          </a:p>
          <a:p>
            <a:pPr algn="ctr"/>
            <a:endParaRPr lang="en-US" dirty="0">
              <a:solidFill>
                <a:srgbClr val="E11D48"/>
              </a:solidFill>
            </a:endParaRPr>
          </a:p>
          <a:p>
            <a:pPr algn="ctr"/>
            <a:endParaRPr lang="en-US" dirty="0">
              <a:solidFill>
                <a:srgbClr val="E11D48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96CE28-65DE-4A3B-96AA-BF5573E4D887}"/>
              </a:ext>
            </a:extLst>
          </p:cNvPr>
          <p:cNvSpPr/>
          <p:nvPr/>
        </p:nvSpPr>
        <p:spPr>
          <a:xfrm>
            <a:off x="6094126" y="3761322"/>
            <a:ext cx="1686882" cy="1025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E11D48"/>
                </a:solidFill>
              </a:rPr>
              <a:t>Real Object</a:t>
            </a:r>
          </a:p>
          <a:p>
            <a:pPr algn="ctr"/>
            <a:endParaRPr lang="en-US" dirty="0">
              <a:solidFill>
                <a:srgbClr val="E11D48"/>
              </a:solidFill>
            </a:endParaRPr>
          </a:p>
          <a:p>
            <a:pPr algn="ctr"/>
            <a:endParaRPr lang="en-US" dirty="0">
              <a:solidFill>
                <a:srgbClr val="E11D48"/>
              </a:solidFill>
            </a:endParaRP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1AD90E81-2C4B-4672-B874-9DB533CD3023}"/>
              </a:ext>
            </a:extLst>
          </p:cNvPr>
          <p:cNvSpPr/>
          <p:nvPr/>
        </p:nvSpPr>
        <p:spPr>
          <a:xfrm>
            <a:off x="3353910" y="4195449"/>
            <a:ext cx="2042602" cy="484632"/>
          </a:xfrm>
          <a:prstGeom prst="leftRightArrow">
            <a:avLst/>
          </a:prstGeom>
          <a:solidFill>
            <a:srgbClr val="595EAB"/>
          </a:solidFill>
          <a:ln>
            <a:solidFill>
              <a:srgbClr val="131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21D64-59F7-4E86-8BCC-0427ADC15F3B}"/>
              </a:ext>
            </a:extLst>
          </p:cNvPr>
          <p:cNvSpPr txBox="1"/>
          <p:nvPr/>
        </p:nvSpPr>
        <p:spPr>
          <a:xfrm>
            <a:off x="3361603" y="3643833"/>
            <a:ext cx="2004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95EAB"/>
                </a:solidFill>
              </a:rPr>
              <a:t>Server Smalltalk</a:t>
            </a:r>
          </a:p>
          <a:p>
            <a:pPr algn="ctr"/>
            <a:r>
              <a:rPr lang="en-US" dirty="0">
                <a:solidFill>
                  <a:srgbClr val="595EAB"/>
                </a:solidFill>
              </a:rPr>
              <a:t>Framework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23AD1A6-E510-45E3-81DA-EB3A957E990B}"/>
              </a:ext>
            </a:extLst>
          </p:cNvPr>
          <p:cNvSpPr/>
          <p:nvPr/>
        </p:nvSpPr>
        <p:spPr>
          <a:xfrm>
            <a:off x="1534890" y="4195449"/>
            <a:ext cx="681643" cy="484632"/>
          </a:xfrm>
          <a:prstGeom prst="ellipse">
            <a:avLst/>
          </a:prstGeom>
          <a:solidFill>
            <a:srgbClr val="3F3E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E2F2DE-4476-4839-9BC8-E1F4C5BFFA7F}"/>
              </a:ext>
            </a:extLst>
          </p:cNvPr>
          <p:cNvSpPr/>
          <p:nvPr/>
        </p:nvSpPr>
        <p:spPr>
          <a:xfrm>
            <a:off x="6596745" y="4162814"/>
            <a:ext cx="681643" cy="484632"/>
          </a:xfrm>
          <a:prstGeom prst="ellipse">
            <a:avLst/>
          </a:prstGeom>
          <a:solidFill>
            <a:srgbClr val="3F3E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A175706-C48D-4DB9-9521-3BF35A524436}"/>
              </a:ext>
            </a:extLst>
          </p:cNvPr>
          <p:cNvCxnSpPr>
            <a:cxnSpLocks/>
            <a:stCxn id="2" idx="6"/>
            <a:endCxn id="11" idx="2"/>
          </p:cNvCxnSpPr>
          <p:nvPr/>
        </p:nvCxnSpPr>
        <p:spPr>
          <a:xfrm flipV="1">
            <a:off x="2216533" y="4405130"/>
            <a:ext cx="4380212" cy="32635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Flowchart: Internal Storage 6">
            <a:extLst>
              <a:ext uri="{FF2B5EF4-FFF2-40B4-BE49-F238E27FC236}">
                <a16:creationId xmlns:a16="http://schemas.microsoft.com/office/drawing/2014/main" id="{FC686096-B8FB-41F5-A1B0-D026589770BB}"/>
              </a:ext>
            </a:extLst>
          </p:cNvPr>
          <p:cNvSpPr/>
          <p:nvPr/>
        </p:nvSpPr>
        <p:spPr>
          <a:xfrm>
            <a:off x="1316518" y="3199286"/>
            <a:ext cx="1106163" cy="556589"/>
          </a:xfrm>
          <a:prstGeom prst="flowChartInternalStorag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E11D48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7DD9EE-EF64-4EDE-8B01-3E8425614661}"/>
              </a:ext>
            </a:extLst>
          </p:cNvPr>
          <p:cNvSpPr txBox="1"/>
          <p:nvPr/>
        </p:nvSpPr>
        <p:spPr>
          <a:xfrm>
            <a:off x="1041153" y="2830631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dirty="0">
                <a:solidFill>
                  <a:srgbClr val="595EAB"/>
                </a:solidFill>
              </a:rPr>
              <a:t>XD</a:t>
            </a:r>
            <a:r>
              <a:rPr lang="en-US" dirty="0"/>
              <a:t> </a:t>
            </a:r>
            <a:r>
              <a:rPr lang="en-US" dirty="0">
                <a:solidFill>
                  <a:srgbClr val="595EAB"/>
                </a:solidFill>
              </a:rPr>
              <a:t>Debugger</a:t>
            </a:r>
          </a:p>
        </p:txBody>
      </p:sp>
      <p:sp>
        <p:nvSpPr>
          <p:cNvPr id="16" name="Flowchart: Internal Storage 15">
            <a:extLst>
              <a:ext uri="{FF2B5EF4-FFF2-40B4-BE49-F238E27FC236}">
                <a16:creationId xmlns:a16="http://schemas.microsoft.com/office/drawing/2014/main" id="{5012D9F9-0282-4943-B257-CB9717BB9E2A}"/>
              </a:ext>
            </a:extLst>
          </p:cNvPr>
          <p:cNvSpPr/>
          <p:nvPr/>
        </p:nvSpPr>
        <p:spPr>
          <a:xfrm>
            <a:off x="6384483" y="3192636"/>
            <a:ext cx="1106163" cy="556589"/>
          </a:xfrm>
          <a:prstGeom prst="flowChartInternal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rgbClr val="E11D48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03B07B-B831-4419-A90D-7F8658F20B0F}"/>
              </a:ext>
            </a:extLst>
          </p:cNvPr>
          <p:cNvSpPr txBox="1"/>
          <p:nvPr/>
        </p:nvSpPr>
        <p:spPr>
          <a:xfrm>
            <a:off x="6315337" y="283063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dirty="0">
                <a:solidFill>
                  <a:srgbClr val="595EAB"/>
                </a:solidFill>
              </a:rPr>
              <a:t>Debugger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85608B8C-6CEE-4619-8E48-7A476149E0A0}"/>
              </a:ext>
            </a:extLst>
          </p:cNvPr>
          <p:cNvCxnSpPr>
            <a:cxnSpLocks/>
            <a:stCxn id="16" idx="1"/>
            <a:endCxn id="10" idx="7"/>
          </p:cNvCxnSpPr>
          <p:nvPr/>
        </p:nvCxnSpPr>
        <p:spPr>
          <a:xfrm rot="10800000" flipV="1">
            <a:off x="5396513" y="3470931"/>
            <a:ext cx="987971" cy="966834"/>
          </a:xfrm>
          <a:prstGeom prst="curvedConnector3">
            <a:avLst/>
          </a:prstGeom>
          <a:ln w="31750">
            <a:solidFill>
              <a:srgbClr val="C0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EBB8D6B2-E802-44E6-BE19-F553BCA7E57B}"/>
              </a:ext>
            </a:extLst>
          </p:cNvPr>
          <p:cNvCxnSpPr>
            <a:cxnSpLocks/>
            <a:stCxn id="7" idx="3"/>
            <a:endCxn id="10" idx="3"/>
          </p:cNvCxnSpPr>
          <p:nvPr/>
        </p:nvCxnSpPr>
        <p:spPr>
          <a:xfrm>
            <a:off x="2422681" y="3477581"/>
            <a:ext cx="931229" cy="960184"/>
          </a:xfrm>
          <a:prstGeom prst="curvedConnector3">
            <a:avLst/>
          </a:prstGeom>
          <a:ln w="31750">
            <a:solidFill>
              <a:srgbClr val="C0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29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0069" y="2179623"/>
            <a:ext cx="6269584" cy="1325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/>
              <a:t>Thank you for your Attention</a:t>
            </a:r>
            <a:br>
              <a:rPr lang="en-US" sz="3200" dirty="0"/>
            </a:br>
            <a:r>
              <a:rPr lang="en-US" sz="1600" b="0" dirty="0"/>
              <a:t> </a:t>
            </a:r>
            <a:r>
              <a:rPr lang="en-US" sz="1800" b="0" dirty="0"/>
              <a:t>Questions?</a:t>
            </a:r>
            <a:br>
              <a:rPr lang="en-US" sz="1800" dirty="0"/>
            </a:br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50069" y="6222974"/>
            <a:ext cx="2866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700" kern="0" spc="-10" baseline="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</a:rPr>
              <a:t>© Instantiations,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203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014 VA Smalltalk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VA Smalltalk Presentation Template</Template>
  <TotalTime>10691</TotalTime>
  <Words>69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Calibri</vt:lpstr>
      <vt:lpstr>Verdana</vt:lpstr>
      <vt:lpstr>2014 VA Smalltalk Presentation Template</vt:lpstr>
      <vt:lpstr>PowerPoint Presentation</vt:lpstr>
      <vt:lpstr>Architecture</vt:lpstr>
      <vt:lpstr>XD Remote Debugging</vt:lpstr>
      <vt:lpstr>Thank you for your Attention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Seth Berman</dc:creator>
  <cp:lastModifiedBy>Seth Berman</cp:lastModifiedBy>
  <cp:revision>508</cp:revision>
  <dcterms:created xsi:type="dcterms:W3CDTF">2015-06-26T22:38:24Z</dcterms:created>
  <dcterms:modified xsi:type="dcterms:W3CDTF">2018-09-17T09:50:34Z</dcterms:modified>
</cp:coreProperties>
</file>