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4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encingfox.com/videos/dixiemeSecondePhotos.mov" TargetMode="External"/><Relationship Id="rId2" Type="http://schemas.openxmlformats.org/officeDocument/2006/relationships/hyperlink" Target="https://fencingfox.com/videos/orange.m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encingfox.com/videos/AffichagePiste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0DE01B-B21D-0EC5-75BC-5A39588A8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Websockets</a:t>
            </a:r>
            <a:r>
              <a:rPr lang="fr-FR" dirty="0"/>
              <a:t> for </a:t>
            </a:r>
            <a:r>
              <a:rPr lang="fr-FR" dirty="0" err="1"/>
              <a:t>fencing</a:t>
            </a:r>
            <a:r>
              <a:rPr lang="fr-FR" dirty="0"/>
              <a:t> scores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01FBA8-AB6A-C346-F875-1F0C3B63C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663757" cy="1441910"/>
          </a:xfrm>
        </p:spPr>
        <p:txBody>
          <a:bodyPr/>
          <a:lstStyle/>
          <a:p>
            <a:r>
              <a:rPr lang="fr-FR" dirty="0"/>
              <a:t>Annick </a:t>
            </a:r>
            <a:r>
              <a:rPr lang="fr-FR" dirty="0" err="1"/>
              <a:t>Fron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917EFE2-B4A4-37EE-37C5-58DF20300DF5}"/>
              </a:ext>
            </a:extLst>
          </p:cNvPr>
          <p:cNvSpPr txBox="1"/>
          <p:nvPr/>
        </p:nvSpPr>
        <p:spPr>
          <a:xfrm>
            <a:off x="2959510" y="4951357"/>
            <a:ext cx="2261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https://fencingfox.com</a:t>
            </a:r>
          </a:p>
        </p:txBody>
      </p:sp>
    </p:spTree>
    <p:extLst>
      <p:ext uri="{BB962C8B-B14F-4D97-AF65-F5344CB8AC3E}">
        <p14:creationId xmlns:p14="http://schemas.microsoft.com/office/powerpoint/2010/main" val="342558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C9986-6BFB-D53F-4974-48BE408F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aRCHITECTURE</a:t>
            </a:r>
            <a:r>
              <a:rPr lang="fr-FR" dirty="0"/>
              <a:t> for a </a:t>
            </a:r>
            <a:r>
              <a:rPr lang="fr-FR" dirty="0" err="1"/>
              <a:t>fencing</a:t>
            </a:r>
            <a:r>
              <a:rPr lang="fr-FR" dirty="0"/>
              <a:t> </a:t>
            </a:r>
            <a:r>
              <a:rPr lang="fr-FR" dirty="0" err="1"/>
              <a:t>competition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9C6520B-4C2B-FBB8-0546-0ED982C5B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961" y="2097088"/>
            <a:ext cx="4015209" cy="4608436"/>
          </a:xfrm>
          <a:prstGeom prst="rect">
            <a:avLst/>
          </a:prstGeom>
        </p:spPr>
      </p:pic>
      <p:sp>
        <p:nvSpPr>
          <p:cNvPr id="8" name="Étoile : 5 branches 7">
            <a:extLst>
              <a:ext uri="{FF2B5EF4-FFF2-40B4-BE49-F238E27FC236}">
                <a16:creationId xmlns:a16="http://schemas.microsoft.com/office/drawing/2014/main" id="{0E2BC456-DE4D-A2A1-D29D-82DFD2024ABD}"/>
              </a:ext>
            </a:extLst>
          </p:cNvPr>
          <p:cNvSpPr/>
          <p:nvPr/>
        </p:nvSpPr>
        <p:spPr>
          <a:xfrm>
            <a:off x="6902994" y="4530816"/>
            <a:ext cx="2101306" cy="914400"/>
          </a:xfrm>
          <a:prstGeom prst="star5">
            <a:avLst>
              <a:gd name="adj" fmla="val 21610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Web sockets</a:t>
            </a:r>
          </a:p>
        </p:txBody>
      </p:sp>
    </p:spTree>
    <p:extLst>
      <p:ext uri="{BB962C8B-B14F-4D97-AF65-F5344CB8AC3E}">
        <p14:creationId xmlns:p14="http://schemas.microsoft.com/office/powerpoint/2010/main" val="16051942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5842B4-70AA-7B14-FA01-F457D16AE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263" y="586768"/>
            <a:ext cx="9905998" cy="1478570"/>
          </a:xfrm>
        </p:spPr>
        <p:txBody>
          <a:bodyPr/>
          <a:lstStyle/>
          <a:p>
            <a:r>
              <a:rPr lang="fr-FR" dirty="0"/>
              <a:t>Path </a:t>
            </a:r>
            <a:r>
              <a:rPr lang="fr-FR" dirty="0" err="1"/>
              <a:t>hops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A26B9C-52FD-059F-5C2D-8B7D5CCFB893}"/>
              </a:ext>
            </a:extLst>
          </p:cNvPr>
          <p:cNvSpPr/>
          <p:nvPr/>
        </p:nvSpPr>
        <p:spPr>
          <a:xfrm>
            <a:off x="1231900" y="21780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Arena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2A5C7A-22F4-A8F5-4CDB-E56F157AEA25}"/>
              </a:ext>
            </a:extLst>
          </p:cNvPr>
          <p:cNvSpPr/>
          <p:nvPr/>
        </p:nvSpPr>
        <p:spPr>
          <a:xfrm>
            <a:off x="3092450" y="235585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Server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385CFC91-5695-A3DD-D60F-C97D858FD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4272" y="2496312"/>
            <a:ext cx="1743456" cy="1865376"/>
          </a:xfrm>
          <a:prstGeom prst="rect">
            <a:avLst/>
          </a:prstGeom>
        </p:spPr>
      </p:pic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12CA119-2328-C49E-ACE5-C27F34A6A59B}"/>
              </a:ext>
            </a:extLst>
          </p:cNvPr>
          <p:cNvCxnSpPr>
            <a:cxnSpLocks/>
            <a:stCxn id="5" idx="3"/>
            <a:endCxn id="10" idx="1"/>
          </p:cNvCxnSpPr>
          <p:nvPr/>
        </p:nvCxnSpPr>
        <p:spPr>
          <a:xfrm>
            <a:off x="2146300" y="2635250"/>
            <a:ext cx="946150" cy="17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DAB1843-13DD-7D19-5385-482CB39B302B}"/>
              </a:ext>
            </a:extLst>
          </p:cNvPr>
          <p:cNvCxnSpPr>
            <a:cxnSpLocks/>
          </p:cNvCxnSpPr>
          <p:nvPr/>
        </p:nvCxnSpPr>
        <p:spPr>
          <a:xfrm>
            <a:off x="4006850" y="3092450"/>
            <a:ext cx="1060450" cy="24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hronomètre vue de face - chrono photos et images de collection">
            <a:extLst>
              <a:ext uri="{FF2B5EF4-FFF2-40B4-BE49-F238E27FC236}">
                <a16:creationId xmlns:a16="http://schemas.microsoft.com/office/drawing/2014/main" id="{449CCCAB-AC1D-5EEC-5E1B-CA6501093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76" y="3270250"/>
            <a:ext cx="2046288" cy="204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DED74DFF-5CB7-83B2-496D-9C642DF29C4B}"/>
              </a:ext>
            </a:extLst>
          </p:cNvPr>
          <p:cNvCxnSpPr>
            <a:cxnSpLocks/>
          </p:cNvCxnSpPr>
          <p:nvPr/>
        </p:nvCxnSpPr>
        <p:spPr>
          <a:xfrm flipH="1" flipV="1">
            <a:off x="1494503" y="2733368"/>
            <a:ext cx="1789471" cy="79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123AFF5C-1DF1-B436-55F3-116D74A7B2A9}"/>
              </a:ext>
            </a:extLst>
          </p:cNvPr>
          <p:cNvCxnSpPr>
            <a:stCxn id="10" idx="3"/>
          </p:cNvCxnSpPr>
          <p:nvPr/>
        </p:nvCxnSpPr>
        <p:spPr>
          <a:xfrm>
            <a:off x="4006850" y="2813050"/>
            <a:ext cx="2089150" cy="382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58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9AD6B7-7E66-9563-1CDA-FE26AA16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Display of the </a:t>
            </a:r>
            <a:r>
              <a:rPr lang="fr-FR" dirty="0" err="1"/>
              <a:t>chronometer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arena</a:t>
            </a:r>
            <a:r>
              <a:rPr lang="fr-FR" dirty="0"/>
              <a:t> on a mobile phone over Internet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BCE070-4590-1993-8235-DC2E40380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https://fencingfox.com/videos/orange.mov</a:t>
            </a:r>
            <a:endParaRPr lang="fr-FR" dirty="0"/>
          </a:p>
          <a:p>
            <a:r>
              <a:rPr lang="fr-FR" dirty="0">
                <a:hlinkClick r:id="rId3"/>
              </a:rPr>
              <a:t>https://fencingfox.com/videos/dixiemeSecondePhotos.mov</a:t>
            </a:r>
            <a:endParaRPr lang="fr-FR" dirty="0"/>
          </a:p>
          <a:p>
            <a:r>
              <a:rPr lang="fr-FR" dirty="0">
                <a:hlinkClick r:id="rId4"/>
              </a:rPr>
              <a:t>https://fencingfox.com/videos/AffichagePiste.mov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9570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77</TotalTime>
  <Words>67</Words>
  <Application>Microsoft Office PowerPoint</Application>
  <PresentationFormat>Grand écran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Tw Cen MT</vt:lpstr>
      <vt:lpstr>Circuit</vt:lpstr>
      <vt:lpstr>Websockets for fencing scores</vt:lpstr>
      <vt:lpstr>aRCHITECTURE for a fencing competition</vt:lpstr>
      <vt:lpstr>Path hops</vt:lpstr>
      <vt:lpstr>Display of the chronometer from arena on a mobile phone over Internet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Websockets for scores</dc:title>
  <dc:creator>Fron Annick</dc:creator>
  <cp:lastModifiedBy>Annick</cp:lastModifiedBy>
  <cp:revision>7</cp:revision>
  <dcterms:created xsi:type="dcterms:W3CDTF">2023-08-29T08:59:38Z</dcterms:created>
  <dcterms:modified xsi:type="dcterms:W3CDTF">2023-09-08T08:38:55Z</dcterms:modified>
</cp:coreProperties>
</file>